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2"/>
  </p:notesMasterIdLst>
  <p:sldIdLst>
    <p:sldId id="257" r:id="rId2"/>
    <p:sldId id="259" r:id="rId3"/>
    <p:sldId id="323" r:id="rId4"/>
    <p:sldId id="261" r:id="rId5"/>
    <p:sldId id="262" r:id="rId6"/>
    <p:sldId id="264" r:id="rId7"/>
    <p:sldId id="313" r:id="rId8"/>
    <p:sldId id="315" r:id="rId9"/>
    <p:sldId id="316" r:id="rId10"/>
    <p:sldId id="272" r:id="rId11"/>
    <p:sldId id="273" r:id="rId12"/>
    <p:sldId id="275" r:id="rId13"/>
    <p:sldId id="276" r:id="rId14"/>
    <p:sldId id="318" r:id="rId15"/>
    <p:sldId id="279" r:id="rId16"/>
    <p:sldId id="320" r:id="rId17"/>
    <p:sldId id="283" r:id="rId18"/>
    <p:sldId id="285" r:id="rId19"/>
    <p:sldId id="286" r:id="rId20"/>
    <p:sldId id="32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70935B-3D9C-4090-BD5F-158BCD9A9473}" type="doc">
      <dgm:prSet loTypeId="urn:microsoft.com/office/officeart/2005/8/layout/cycle8" loCatId="cycle" qsTypeId="urn:microsoft.com/office/officeart/2005/8/quickstyle/simple5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874B2D4B-B4E9-4B7E-966F-7E534F5C51E3}">
      <dgm:prSet/>
      <dgm:spPr/>
      <dgm:t>
        <a:bodyPr/>
        <a:lstStyle/>
        <a:p>
          <a:r>
            <a:rPr lang="ru-RU"/>
            <a:t>сформированная мотивация;</a:t>
          </a:r>
        </a:p>
      </dgm:t>
    </dgm:pt>
    <dgm:pt modelId="{82D483BC-310B-47C2-9704-C2EC90FB4DC7}" type="parTrans" cxnId="{AB442D50-8B5E-46BB-904C-9948AD1D08DF}">
      <dgm:prSet/>
      <dgm:spPr/>
      <dgm:t>
        <a:bodyPr/>
        <a:lstStyle/>
        <a:p>
          <a:endParaRPr lang="en-US"/>
        </a:p>
      </dgm:t>
    </dgm:pt>
    <dgm:pt modelId="{57DB99BD-9722-415B-9E46-E6A83A657813}" type="sibTrans" cxnId="{AB442D50-8B5E-46BB-904C-9948AD1D08DF}">
      <dgm:prSet/>
      <dgm:spPr/>
      <dgm:t>
        <a:bodyPr/>
        <a:lstStyle/>
        <a:p>
          <a:endParaRPr lang="en-US"/>
        </a:p>
      </dgm:t>
    </dgm:pt>
    <dgm:pt modelId="{5776C03B-2560-4FDD-A4F3-5EB18DC4128C}">
      <dgm:prSet/>
      <dgm:spPr/>
      <dgm:t>
        <a:bodyPr/>
        <a:lstStyle/>
        <a:p>
          <a:r>
            <a:rPr lang="ru-RU"/>
            <a:t>правильное звукопроизношение;</a:t>
          </a:r>
          <a:endParaRPr lang="en-US"/>
        </a:p>
      </dgm:t>
    </dgm:pt>
    <dgm:pt modelId="{B5C99111-6D3D-44E8-ACF5-C53CEB4A3241}" type="parTrans" cxnId="{80773A32-4199-4AAB-AFB0-CE63E779626F}">
      <dgm:prSet/>
      <dgm:spPr/>
      <dgm:t>
        <a:bodyPr/>
        <a:lstStyle/>
        <a:p>
          <a:endParaRPr lang="en-US"/>
        </a:p>
      </dgm:t>
    </dgm:pt>
    <dgm:pt modelId="{8E30F876-6E12-4B5F-9BB7-75880AF952AD}" type="sibTrans" cxnId="{80773A32-4199-4AAB-AFB0-CE63E779626F}">
      <dgm:prSet/>
      <dgm:spPr/>
      <dgm:t>
        <a:bodyPr/>
        <a:lstStyle/>
        <a:p>
          <a:endParaRPr lang="en-US"/>
        </a:p>
      </dgm:t>
    </dgm:pt>
    <dgm:pt modelId="{13AAF920-CF4A-4C25-A368-FF95ABF766D3}">
      <dgm:prSet/>
      <dgm:spPr/>
      <dgm:t>
        <a:bodyPr/>
        <a:lstStyle/>
        <a:p>
          <a:r>
            <a:rPr lang="ru-RU"/>
            <a:t>достаточно богатый лексический запас;</a:t>
          </a:r>
          <a:endParaRPr lang="en-US"/>
        </a:p>
      </dgm:t>
    </dgm:pt>
    <dgm:pt modelId="{B0F3B9A9-1804-4A59-9BA0-5D14D170E40D}" type="parTrans" cxnId="{A50E9DD6-E011-487E-B54F-CDB38FBD900E}">
      <dgm:prSet/>
      <dgm:spPr/>
      <dgm:t>
        <a:bodyPr/>
        <a:lstStyle/>
        <a:p>
          <a:endParaRPr lang="en-US"/>
        </a:p>
      </dgm:t>
    </dgm:pt>
    <dgm:pt modelId="{A7DA4B68-696D-4AA6-8718-A6D2E1B4A890}" type="sibTrans" cxnId="{A50E9DD6-E011-487E-B54F-CDB38FBD900E}">
      <dgm:prSet/>
      <dgm:spPr/>
      <dgm:t>
        <a:bodyPr/>
        <a:lstStyle/>
        <a:p>
          <a:endParaRPr lang="en-US"/>
        </a:p>
      </dgm:t>
    </dgm:pt>
    <dgm:pt modelId="{954F90BE-D205-4F8D-953A-FF7431BC106E}">
      <dgm:prSet/>
      <dgm:spPr/>
      <dgm:t>
        <a:bodyPr/>
        <a:lstStyle/>
        <a:p>
          <a:r>
            <a:rPr lang="ru-RU" dirty="0"/>
            <a:t>развитый фонематический слух;</a:t>
          </a:r>
          <a:endParaRPr lang="en-US" dirty="0"/>
        </a:p>
      </dgm:t>
    </dgm:pt>
    <dgm:pt modelId="{1435F8B5-46D3-4989-8127-8A47B4F37502}" type="parTrans" cxnId="{EBA4FAE9-F64D-4D66-AB7D-0EE68D47E156}">
      <dgm:prSet/>
      <dgm:spPr/>
      <dgm:t>
        <a:bodyPr/>
        <a:lstStyle/>
        <a:p>
          <a:endParaRPr lang="en-US"/>
        </a:p>
      </dgm:t>
    </dgm:pt>
    <dgm:pt modelId="{886435D7-C7BC-4C1F-8A50-F08E060FE237}" type="sibTrans" cxnId="{EBA4FAE9-F64D-4D66-AB7D-0EE68D47E156}">
      <dgm:prSet/>
      <dgm:spPr/>
      <dgm:t>
        <a:bodyPr/>
        <a:lstStyle/>
        <a:p>
          <a:endParaRPr lang="en-US"/>
        </a:p>
      </dgm:t>
    </dgm:pt>
    <dgm:pt modelId="{56DE37D9-6599-4086-804B-8A2E2F76A893}">
      <dgm:prSet/>
      <dgm:spPr/>
      <dgm:t>
        <a:bodyPr/>
        <a:lstStyle/>
        <a:p>
          <a:r>
            <a:rPr lang="ru-RU"/>
            <a:t>развитая в соответствии с возрастом мелкая моторика.</a:t>
          </a:r>
          <a:endParaRPr lang="en-US"/>
        </a:p>
      </dgm:t>
    </dgm:pt>
    <dgm:pt modelId="{E8594952-9650-47D5-A30D-B75768671CD5}" type="parTrans" cxnId="{47FE500F-A6B6-4E17-994E-4AE0BF092EF4}">
      <dgm:prSet/>
      <dgm:spPr/>
      <dgm:t>
        <a:bodyPr/>
        <a:lstStyle/>
        <a:p>
          <a:endParaRPr lang="en-US"/>
        </a:p>
      </dgm:t>
    </dgm:pt>
    <dgm:pt modelId="{297F9F77-0E25-4326-B283-A2C69E01FDA0}" type="sibTrans" cxnId="{47FE500F-A6B6-4E17-994E-4AE0BF092EF4}">
      <dgm:prSet/>
      <dgm:spPr/>
      <dgm:t>
        <a:bodyPr/>
        <a:lstStyle/>
        <a:p>
          <a:endParaRPr lang="en-US"/>
        </a:p>
      </dgm:t>
    </dgm:pt>
    <dgm:pt modelId="{6D7C0492-092A-4492-A7E2-18B766EA1145}">
      <dgm:prSet/>
      <dgm:spPr/>
      <dgm:t>
        <a:bodyPr/>
        <a:lstStyle/>
        <a:p>
          <a:r>
            <a:rPr lang="ru-RU"/>
            <a:t>умение проводить звуковой анализ слова </a:t>
          </a:r>
          <a:endParaRPr lang="en-US"/>
        </a:p>
      </dgm:t>
    </dgm:pt>
    <dgm:pt modelId="{3DF3AC9B-A665-4FED-B968-B4856AC4DDC2}" type="parTrans" cxnId="{DA4AF7E4-37E5-4C3D-8F88-36CAEBA10DAB}">
      <dgm:prSet/>
      <dgm:spPr/>
      <dgm:t>
        <a:bodyPr/>
        <a:lstStyle/>
        <a:p>
          <a:endParaRPr lang="en-US"/>
        </a:p>
      </dgm:t>
    </dgm:pt>
    <dgm:pt modelId="{AA5B425F-F606-4349-B1FF-D770FA212154}" type="sibTrans" cxnId="{DA4AF7E4-37E5-4C3D-8F88-36CAEBA10DAB}">
      <dgm:prSet/>
      <dgm:spPr/>
      <dgm:t>
        <a:bodyPr/>
        <a:lstStyle/>
        <a:p>
          <a:endParaRPr lang="en-US"/>
        </a:p>
      </dgm:t>
    </dgm:pt>
    <dgm:pt modelId="{1316DAE5-6C64-4F41-9882-4DA32C8878AE}" type="pres">
      <dgm:prSet presAssocID="{1670935B-3D9C-4090-BD5F-158BCD9A947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66B05E-D43C-4883-801A-42B45C820FC9}" type="pres">
      <dgm:prSet presAssocID="{1670935B-3D9C-4090-BD5F-158BCD9A9473}" presName="wedge1" presStyleLbl="node1" presStyleIdx="0" presStyleCnt="6" custLinFactNeighborX="1465" custLinFactNeighborY="1170"/>
      <dgm:spPr/>
      <dgm:t>
        <a:bodyPr/>
        <a:lstStyle/>
        <a:p>
          <a:endParaRPr lang="ru-RU"/>
        </a:p>
      </dgm:t>
    </dgm:pt>
    <dgm:pt modelId="{93C7BA35-CE89-4663-80EA-90E7CC458759}" type="pres">
      <dgm:prSet presAssocID="{1670935B-3D9C-4090-BD5F-158BCD9A9473}" presName="dummy1a" presStyleCnt="0"/>
      <dgm:spPr/>
    </dgm:pt>
    <dgm:pt modelId="{19BB9FD4-5E6D-4D32-9B18-7D57B5E83BFF}" type="pres">
      <dgm:prSet presAssocID="{1670935B-3D9C-4090-BD5F-158BCD9A9473}" presName="dummy1b" presStyleCnt="0"/>
      <dgm:spPr/>
    </dgm:pt>
    <dgm:pt modelId="{CF2AD9A0-95AF-45DE-8AE0-20800C6FCA99}" type="pres">
      <dgm:prSet presAssocID="{1670935B-3D9C-4090-BD5F-158BCD9A9473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16B5F-1DF1-49E9-B4CF-B5DA12249D4C}" type="pres">
      <dgm:prSet presAssocID="{1670935B-3D9C-4090-BD5F-158BCD9A9473}" presName="wedge2" presStyleLbl="node1" presStyleIdx="1" presStyleCnt="6"/>
      <dgm:spPr/>
      <dgm:t>
        <a:bodyPr/>
        <a:lstStyle/>
        <a:p>
          <a:endParaRPr lang="ru-RU"/>
        </a:p>
      </dgm:t>
    </dgm:pt>
    <dgm:pt modelId="{4247F5A2-576F-4F92-ACEC-74C01FDF48D6}" type="pres">
      <dgm:prSet presAssocID="{1670935B-3D9C-4090-BD5F-158BCD9A9473}" presName="dummy2a" presStyleCnt="0"/>
      <dgm:spPr/>
    </dgm:pt>
    <dgm:pt modelId="{9728F201-2969-434F-BF8A-9DCD4CE10160}" type="pres">
      <dgm:prSet presAssocID="{1670935B-3D9C-4090-BD5F-158BCD9A9473}" presName="dummy2b" presStyleCnt="0"/>
      <dgm:spPr/>
    </dgm:pt>
    <dgm:pt modelId="{EB4668E7-551B-4B2F-9A36-DA81ED460532}" type="pres">
      <dgm:prSet presAssocID="{1670935B-3D9C-4090-BD5F-158BCD9A9473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AC09F-15B1-4206-8FF1-B03A1601DBC6}" type="pres">
      <dgm:prSet presAssocID="{1670935B-3D9C-4090-BD5F-158BCD9A9473}" presName="wedge3" presStyleLbl="node1" presStyleIdx="2" presStyleCnt="6"/>
      <dgm:spPr/>
      <dgm:t>
        <a:bodyPr/>
        <a:lstStyle/>
        <a:p>
          <a:endParaRPr lang="ru-RU"/>
        </a:p>
      </dgm:t>
    </dgm:pt>
    <dgm:pt modelId="{8E509341-27DB-4969-B0EE-3FBF3099D72E}" type="pres">
      <dgm:prSet presAssocID="{1670935B-3D9C-4090-BD5F-158BCD9A9473}" presName="dummy3a" presStyleCnt="0"/>
      <dgm:spPr/>
    </dgm:pt>
    <dgm:pt modelId="{7F0EAF95-0707-4BBA-A7DF-D2A0114DCCAF}" type="pres">
      <dgm:prSet presAssocID="{1670935B-3D9C-4090-BD5F-158BCD9A9473}" presName="dummy3b" presStyleCnt="0"/>
      <dgm:spPr/>
    </dgm:pt>
    <dgm:pt modelId="{FE29ACF1-26A3-410C-B520-8C731C6FED65}" type="pres">
      <dgm:prSet presAssocID="{1670935B-3D9C-4090-BD5F-158BCD9A9473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80579-1C58-4F9D-8BE3-6FA278A256C8}" type="pres">
      <dgm:prSet presAssocID="{1670935B-3D9C-4090-BD5F-158BCD9A9473}" presName="wedge4" presStyleLbl="node1" presStyleIdx="3" presStyleCnt="6"/>
      <dgm:spPr/>
      <dgm:t>
        <a:bodyPr/>
        <a:lstStyle/>
        <a:p>
          <a:endParaRPr lang="ru-RU"/>
        </a:p>
      </dgm:t>
    </dgm:pt>
    <dgm:pt modelId="{A2A1650D-1AD4-49E4-85F2-BE641B158396}" type="pres">
      <dgm:prSet presAssocID="{1670935B-3D9C-4090-BD5F-158BCD9A9473}" presName="dummy4a" presStyleCnt="0"/>
      <dgm:spPr/>
    </dgm:pt>
    <dgm:pt modelId="{EDA2577F-4384-4D28-A546-D32C295715CC}" type="pres">
      <dgm:prSet presAssocID="{1670935B-3D9C-4090-BD5F-158BCD9A9473}" presName="dummy4b" presStyleCnt="0"/>
      <dgm:spPr/>
    </dgm:pt>
    <dgm:pt modelId="{4217A005-3554-4495-A263-B029BF42E438}" type="pres">
      <dgm:prSet presAssocID="{1670935B-3D9C-4090-BD5F-158BCD9A9473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2C9D5-A8B9-4A74-A2CF-D688F7B16AD3}" type="pres">
      <dgm:prSet presAssocID="{1670935B-3D9C-4090-BD5F-158BCD9A9473}" presName="wedge5" presStyleLbl="node1" presStyleIdx="4" presStyleCnt="6"/>
      <dgm:spPr/>
      <dgm:t>
        <a:bodyPr/>
        <a:lstStyle/>
        <a:p>
          <a:endParaRPr lang="ru-RU"/>
        </a:p>
      </dgm:t>
    </dgm:pt>
    <dgm:pt modelId="{F4B510B5-F386-4D9C-83AA-F264F0AC069D}" type="pres">
      <dgm:prSet presAssocID="{1670935B-3D9C-4090-BD5F-158BCD9A9473}" presName="dummy5a" presStyleCnt="0"/>
      <dgm:spPr/>
    </dgm:pt>
    <dgm:pt modelId="{6E465CE9-5834-499D-8524-42F07A4CBDE1}" type="pres">
      <dgm:prSet presAssocID="{1670935B-3D9C-4090-BD5F-158BCD9A9473}" presName="dummy5b" presStyleCnt="0"/>
      <dgm:spPr/>
    </dgm:pt>
    <dgm:pt modelId="{48BD82DF-3031-464A-9176-F23BAF8678A6}" type="pres">
      <dgm:prSet presAssocID="{1670935B-3D9C-4090-BD5F-158BCD9A9473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CDAAB-8F20-464A-A3CB-71313287AEA1}" type="pres">
      <dgm:prSet presAssocID="{1670935B-3D9C-4090-BD5F-158BCD9A9473}" presName="wedge6" presStyleLbl="node1" presStyleIdx="5" presStyleCnt="6"/>
      <dgm:spPr/>
      <dgm:t>
        <a:bodyPr/>
        <a:lstStyle/>
        <a:p>
          <a:endParaRPr lang="ru-RU"/>
        </a:p>
      </dgm:t>
    </dgm:pt>
    <dgm:pt modelId="{DCB04E4F-C06D-4CB9-8FDA-EBCF7C3A55C3}" type="pres">
      <dgm:prSet presAssocID="{1670935B-3D9C-4090-BD5F-158BCD9A9473}" presName="dummy6a" presStyleCnt="0"/>
      <dgm:spPr/>
    </dgm:pt>
    <dgm:pt modelId="{D72ABADA-CB68-4334-B24B-289CB641726C}" type="pres">
      <dgm:prSet presAssocID="{1670935B-3D9C-4090-BD5F-158BCD9A9473}" presName="dummy6b" presStyleCnt="0"/>
      <dgm:spPr/>
    </dgm:pt>
    <dgm:pt modelId="{D6AD96E8-7DC8-4FAF-B56E-B0DB32442576}" type="pres">
      <dgm:prSet presAssocID="{1670935B-3D9C-4090-BD5F-158BCD9A9473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78206-D0C2-44B6-BFBC-B2F5E83D42B0}" type="pres">
      <dgm:prSet presAssocID="{57DB99BD-9722-415B-9E46-E6A83A657813}" presName="arrowWedge1" presStyleLbl="fgSibTrans2D1" presStyleIdx="0" presStyleCnt="6"/>
      <dgm:spPr/>
    </dgm:pt>
    <dgm:pt modelId="{8EE79612-90AD-4F9F-979A-0D4115D7C8D4}" type="pres">
      <dgm:prSet presAssocID="{8E30F876-6E12-4B5F-9BB7-75880AF952AD}" presName="arrowWedge2" presStyleLbl="fgSibTrans2D1" presStyleIdx="1" presStyleCnt="6"/>
      <dgm:spPr/>
    </dgm:pt>
    <dgm:pt modelId="{6A452322-2C63-4FE3-8773-2490BADF613A}" type="pres">
      <dgm:prSet presAssocID="{A7DA4B68-696D-4AA6-8718-A6D2E1B4A890}" presName="arrowWedge3" presStyleLbl="fgSibTrans2D1" presStyleIdx="2" presStyleCnt="6"/>
      <dgm:spPr/>
    </dgm:pt>
    <dgm:pt modelId="{B1426396-A1E1-4320-82BB-7D3156A8A42D}" type="pres">
      <dgm:prSet presAssocID="{886435D7-C7BC-4C1F-8A50-F08E060FE237}" presName="arrowWedge4" presStyleLbl="fgSibTrans2D1" presStyleIdx="3" presStyleCnt="6"/>
      <dgm:spPr/>
    </dgm:pt>
    <dgm:pt modelId="{9DAF4C9D-FC42-4823-A107-27726A5CE7FE}" type="pres">
      <dgm:prSet presAssocID="{297F9F77-0E25-4326-B283-A2C69E01FDA0}" presName="arrowWedge5" presStyleLbl="fgSibTrans2D1" presStyleIdx="4" presStyleCnt="6"/>
      <dgm:spPr/>
    </dgm:pt>
    <dgm:pt modelId="{DC40A6BC-DEEC-4B5E-9526-56E8BBF15359}" type="pres">
      <dgm:prSet presAssocID="{AA5B425F-F606-4349-B1FF-D770FA212154}" presName="arrowWedge6" presStyleLbl="fgSibTrans2D1" presStyleIdx="5" presStyleCnt="6"/>
      <dgm:spPr/>
    </dgm:pt>
  </dgm:ptLst>
  <dgm:cxnLst>
    <dgm:cxn modelId="{D03A11D6-1C21-4E61-B4A9-C5D1725A8D3B}" type="presOf" srcId="{6D7C0492-092A-4492-A7E2-18B766EA1145}" destId="{F90CDAAB-8F20-464A-A3CB-71313287AEA1}" srcOrd="0" destOrd="0" presId="urn:microsoft.com/office/officeart/2005/8/layout/cycle8"/>
    <dgm:cxn modelId="{AB442D50-8B5E-46BB-904C-9948AD1D08DF}" srcId="{1670935B-3D9C-4090-BD5F-158BCD9A9473}" destId="{874B2D4B-B4E9-4B7E-966F-7E534F5C51E3}" srcOrd="0" destOrd="0" parTransId="{82D483BC-310B-47C2-9704-C2EC90FB4DC7}" sibTransId="{57DB99BD-9722-415B-9E46-E6A83A657813}"/>
    <dgm:cxn modelId="{A294C65C-0169-48A1-B043-61C2D16783C5}" type="presOf" srcId="{13AAF920-CF4A-4C25-A368-FF95ABF766D3}" destId="{085AC09F-15B1-4206-8FF1-B03A1601DBC6}" srcOrd="0" destOrd="0" presId="urn:microsoft.com/office/officeart/2005/8/layout/cycle8"/>
    <dgm:cxn modelId="{CA17CF4B-2EFE-44F6-AAE5-EAE85EF53D8D}" type="presOf" srcId="{13AAF920-CF4A-4C25-A368-FF95ABF766D3}" destId="{FE29ACF1-26A3-410C-B520-8C731C6FED65}" srcOrd="1" destOrd="0" presId="urn:microsoft.com/office/officeart/2005/8/layout/cycle8"/>
    <dgm:cxn modelId="{5A311730-F2F8-4369-BBB2-353CF46AEBCE}" type="presOf" srcId="{954F90BE-D205-4F8D-953A-FF7431BC106E}" destId="{4217A005-3554-4495-A263-B029BF42E438}" srcOrd="1" destOrd="0" presId="urn:microsoft.com/office/officeart/2005/8/layout/cycle8"/>
    <dgm:cxn modelId="{1D5253E9-C256-4A96-BFC2-02602B73D910}" type="presOf" srcId="{5776C03B-2560-4FDD-A4F3-5EB18DC4128C}" destId="{EB4668E7-551B-4B2F-9A36-DA81ED460532}" srcOrd="1" destOrd="0" presId="urn:microsoft.com/office/officeart/2005/8/layout/cycle8"/>
    <dgm:cxn modelId="{80773A32-4199-4AAB-AFB0-CE63E779626F}" srcId="{1670935B-3D9C-4090-BD5F-158BCD9A9473}" destId="{5776C03B-2560-4FDD-A4F3-5EB18DC4128C}" srcOrd="1" destOrd="0" parTransId="{B5C99111-6D3D-44E8-ACF5-C53CEB4A3241}" sibTransId="{8E30F876-6E12-4B5F-9BB7-75880AF952AD}"/>
    <dgm:cxn modelId="{93FF678C-D9B7-44F3-9951-3A79FED5C531}" type="presOf" srcId="{954F90BE-D205-4F8D-953A-FF7431BC106E}" destId="{31C80579-1C58-4F9D-8BE3-6FA278A256C8}" srcOrd="0" destOrd="0" presId="urn:microsoft.com/office/officeart/2005/8/layout/cycle8"/>
    <dgm:cxn modelId="{47FE500F-A6B6-4E17-994E-4AE0BF092EF4}" srcId="{1670935B-3D9C-4090-BD5F-158BCD9A9473}" destId="{56DE37D9-6599-4086-804B-8A2E2F76A893}" srcOrd="4" destOrd="0" parTransId="{E8594952-9650-47D5-A30D-B75768671CD5}" sibTransId="{297F9F77-0E25-4326-B283-A2C69E01FDA0}"/>
    <dgm:cxn modelId="{3F85E3D1-2D96-4F29-8443-128DFBEA47CE}" type="presOf" srcId="{874B2D4B-B4E9-4B7E-966F-7E534F5C51E3}" destId="{CF2AD9A0-95AF-45DE-8AE0-20800C6FCA99}" srcOrd="1" destOrd="0" presId="urn:microsoft.com/office/officeart/2005/8/layout/cycle8"/>
    <dgm:cxn modelId="{1E26FEF1-632D-4B24-BE11-60B3AE840E93}" type="presOf" srcId="{6D7C0492-092A-4492-A7E2-18B766EA1145}" destId="{D6AD96E8-7DC8-4FAF-B56E-B0DB32442576}" srcOrd="1" destOrd="0" presId="urn:microsoft.com/office/officeart/2005/8/layout/cycle8"/>
    <dgm:cxn modelId="{56216DAC-41BF-4278-8E3C-EBB5B458134B}" type="presOf" srcId="{5776C03B-2560-4FDD-A4F3-5EB18DC4128C}" destId="{E7C16B5F-1DF1-49E9-B4CF-B5DA12249D4C}" srcOrd="0" destOrd="0" presId="urn:microsoft.com/office/officeart/2005/8/layout/cycle8"/>
    <dgm:cxn modelId="{DA4AF7E4-37E5-4C3D-8F88-36CAEBA10DAB}" srcId="{1670935B-3D9C-4090-BD5F-158BCD9A9473}" destId="{6D7C0492-092A-4492-A7E2-18B766EA1145}" srcOrd="5" destOrd="0" parTransId="{3DF3AC9B-A665-4FED-B968-B4856AC4DDC2}" sibTransId="{AA5B425F-F606-4349-B1FF-D770FA212154}"/>
    <dgm:cxn modelId="{A50E9DD6-E011-487E-B54F-CDB38FBD900E}" srcId="{1670935B-3D9C-4090-BD5F-158BCD9A9473}" destId="{13AAF920-CF4A-4C25-A368-FF95ABF766D3}" srcOrd="2" destOrd="0" parTransId="{B0F3B9A9-1804-4A59-9BA0-5D14D170E40D}" sibTransId="{A7DA4B68-696D-4AA6-8718-A6D2E1B4A890}"/>
    <dgm:cxn modelId="{0935C0E7-FF0D-45FB-92F7-B1CB09056EDF}" type="presOf" srcId="{56DE37D9-6599-4086-804B-8A2E2F76A893}" destId="{2362C9D5-A8B9-4A74-A2CF-D688F7B16AD3}" srcOrd="0" destOrd="0" presId="urn:microsoft.com/office/officeart/2005/8/layout/cycle8"/>
    <dgm:cxn modelId="{E06B1288-C301-429D-869E-125061327402}" type="presOf" srcId="{56DE37D9-6599-4086-804B-8A2E2F76A893}" destId="{48BD82DF-3031-464A-9176-F23BAF8678A6}" srcOrd="1" destOrd="0" presId="urn:microsoft.com/office/officeart/2005/8/layout/cycle8"/>
    <dgm:cxn modelId="{0C581FD0-EB89-4FC2-BE96-3D10828F3207}" type="presOf" srcId="{874B2D4B-B4E9-4B7E-966F-7E534F5C51E3}" destId="{3D66B05E-D43C-4883-801A-42B45C820FC9}" srcOrd="0" destOrd="0" presId="urn:microsoft.com/office/officeart/2005/8/layout/cycle8"/>
    <dgm:cxn modelId="{3ED9FEDF-A510-44DA-AAA5-32865F5A4A56}" type="presOf" srcId="{1670935B-3D9C-4090-BD5F-158BCD9A9473}" destId="{1316DAE5-6C64-4F41-9882-4DA32C8878AE}" srcOrd="0" destOrd="0" presId="urn:microsoft.com/office/officeart/2005/8/layout/cycle8"/>
    <dgm:cxn modelId="{EBA4FAE9-F64D-4D66-AB7D-0EE68D47E156}" srcId="{1670935B-3D9C-4090-BD5F-158BCD9A9473}" destId="{954F90BE-D205-4F8D-953A-FF7431BC106E}" srcOrd="3" destOrd="0" parTransId="{1435F8B5-46D3-4989-8127-8A47B4F37502}" sibTransId="{886435D7-C7BC-4C1F-8A50-F08E060FE237}"/>
    <dgm:cxn modelId="{92F0791E-4A77-4FDA-8792-3914C7A26F44}" type="presParOf" srcId="{1316DAE5-6C64-4F41-9882-4DA32C8878AE}" destId="{3D66B05E-D43C-4883-801A-42B45C820FC9}" srcOrd="0" destOrd="0" presId="urn:microsoft.com/office/officeart/2005/8/layout/cycle8"/>
    <dgm:cxn modelId="{E872E868-12F6-419D-A0BE-ABF5A19DC7D6}" type="presParOf" srcId="{1316DAE5-6C64-4F41-9882-4DA32C8878AE}" destId="{93C7BA35-CE89-4663-80EA-90E7CC458759}" srcOrd="1" destOrd="0" presId="urn:microsoft.com/office/officeart/2005/8/layout/cycle8"/>
    <dgm:cxn modelId="{49544EAC-76D1-429F-859F-EFA8B9DD8CFB}" type="presParOf" srcId="{1316DAE5-6C64-4F41-9882-4DA32C8878AE}" destId="{19BB9FD4-5E6D-4D32-9B18-7D57B5E83BFF}" srcOrd="2" destOrd="0" presId="urn:microsoft.com/office/officeart/2005/8/layout/cycle8"/>
    <dgm:cxn modelId="{F6FD3CDF-71A7-46E9-B968-0AFB766D6C83}" type="presParOf" srcId="{1316DAE5-6C64-4F41-9882-4DA32C8878AE}" destId="{CF2AD9A0-95AF-45DE-8AE0-20800C6FCA99}" srcOrd="3" destOrd="0" presId="urn:microsoft.com/office/officeart/2005/8/layout/cycle8"/>
    <dgm:cxn modelId="{3F1F82D1-77E8-4D56-9F79-EA8EE1B0CDED}" type="presParOf" srcId="{1316DAE5-6C64-4F41-9882-4DA32C8878AE}" destId="{E7C16B5F-1DF1-49E9-B4CF-B5DA12249D4C}" srcOrd="4" destOrd="0" presId="urn:microsoft.com/office/officeart/2005/8/layout/cycle8"/>
    <dgm:cxn modelId="{1C02C25C-F6EE-4FAD-9110-0E35790047EE}" type="presParOf" srcId="{1316DAE5-6C64-4F41-9882-4DA32C8878AE}" destId="{4247F5A2-576F-4F92-ACEC-74C01FDF48D6}" srcOrd="5" destOrd="0" presId="urn:microsoft.com/office/officeart/2005/8/layout/cycle8"/>
    <dgm:cxn modelId="{E3B331F5-371A-4585-ADAA-D8E93C212ABE}" type="presParOf" srcId="{1316DAE5-6C64-4F41-9882-4DA32C8878AE}" destId="{9728F201-2969-434F-BF8A-9DCD4CE10160}" srcOrd="6" destOrd="0" presId="urn:microsoft.com/office/officeart/2005/8/layout/cycle8"/>
    <dgm:cxn modelId="{FC5439B7-DFB3-4434-BF01-3854B22F7C31}" type="presParOf" srcId="{1316DAE5-6C64-4F41-9882-4DA32C8878AE}" destId="{EB4668E7-551B-4B2F-9A36-DA81ED460532}" srcOrd="7" destOrd="0" presId="urn:microsoft.com/office/officeart/2005/8/layout/cycle8"/>
    <dgm:cxn modelId="{38E4CB1B-282D-4481-9AA7-C4C83E059472}" type="presParOf" srcId="{1316DAE5-6C64-4F41-9882-4DA32C8878AE}" destId="{085AC09F-15B1-4206-8FF1-B03A1601DBC6}" srcOrd="8" destOrd="0" presId="urn:microsoft.com/office/officeart/2005/8/layout/cycle8"/>
    <dgm:cxn modelId="{F656F40E-2FC0-4A6E-9D8F-50D446949F0C}" type="presParOf" srcId="{1316DAE5-6C64-4F41-9882-4DA32C8878AE}" destId="{8E509341-27DB-4969-B0EE-3FBF3099D72E}" srcOrd="9" destOrd="0" presId="urn:microsoft.com/office/officeart/2005/8/layout/cycle8"/>
    <dgm:cxn modelId="{DA9B6AC4-B2AF-4B65-8485-0D1CF1DFA4E2}" type="presParOf" srcId="{1316DAE5-6C64-4F41-9882-4DA32C8878AE}" destId="{7F0EAF95-0707-4BBA-A7DF-D2A0114DCCAF}" srcOrd="10" destOrd="0" presId="urn:microsoft.com/office/officeart/2005/8/layout/cycle8"/>
    <dgm:cxn modelId="{8B7C51AA-79F2-4F12-9DFF-0E483EB09FB8}" type="presParOf" srcId="{1316DAE5-6C64-4F41-9882-4DA32C8878AE}" destId="{FE29ACF1-26A3-410C-B520-8C731C6FED65}" srcOrd="11" destOrd="0" presId="urn:microsoft.com/office/officeart/2005/8/layout/cycle8"/>
    <dgm:cxn modelId="{4ECAF20B-F360-4A3E-A0AE-82CE2E9BB1A9}" type="presParOf" srcId="{1316DAE5-6C64-4F41-9882-4DA32C8878AE}" destId="{31C80579-1C58-4F9D-8BE3-6FA278A256C8}" srcOrd="12" destOrd="0" presId="urn:microsoft.com/office/officeart/2005/8/layout/cycle8"/>
    <dgm:cxn modelId="{A3446627-0481-4E61-BD57-52C999A8EDDD}" type="presParOf" srcId="{1316DAE5-6C64-4F41-9882-4DA32C8878AE}" destId="{A2A1650D-1AD4-49E4-85F2-BE641B158396}" srcOrd="13" destOrd="0" presId="urn:microsoft.com/office/officeart/2005/8/layout/cycle8"/>
    <dgm:cxn modelId="{32136282-7A5C-4400-8EE3-33953E5CD587}" type="presParOf" srcId="{1316DAE5-6C64-4F41-9882-4DA32C8878AE}" destId="{EDA2577F-4384-4D28-A546-D32C295715CC}" srcOrd="14" destOrd="0" presId="urn:microsoft.com/office/officeart/2005/8/layout/cycle8"/>
    <dgm:cxn modelId="{7839B877-2F47-468F-AE76-FA8E3F12921E}" type="presParOf" srcId="{1316DAE5-6C64-4F41-9882-4DA32C8878AE}" destId="{4217A005-3554-4495-A263-B029BF42E438}" srcOrd="15" destOrd="0" presId="urn:microsoft.com/office/officeart/2005/8/layout/cycle8"/>
    <dgm:cxn modelId="{426FDCC7-656E-44C6-B4A5-458A623C1CBE}" type="presParOf" srcId="{1316DAE5-6C64-4F41-9882-4DA32C8878AE}" destId="{2362C9D5-A8B9-4A74-A2CF-D688F7B16AD3}" srcOrd="16" destOrd="0" presId="urn:microsoft.com/office/officeart/2005/8/layout/cycle8"/>
    <dgm:cxn modelId="{00189CBF-0B9A-41B7-B374-D601752E1F76}" type="presParOf" srcId="{1316DAE5-6C64-4F41-9882-4DA32C8878AE}" destId="{F4B510B5-F386-4D9C-83AA-F264F0AC069D}" srcOrd="17" destOrd="0" presId="urn:microsoft.com/office/officeart/2005/8/layout/cycle8"/>
    <dgm:cxn modelId="{B22A9528-6FBC-40E4-9CE5-65D2B7EAEE8A}" type="presParOf" srcId="{1316DAE5-6C64-4F41-9882-4DA32C8878AE}" destId="{6E465CE9-5834-499D-8524-42F07A4CBDE1}" srcOrd="18" destOrd="0" presId="urn:microsoft.com/office/officeart/2005/8/layout/cycle8"/>
    <dgm:cxn modelId="{4194E295-2958-4D74-8E4E-95CE2BF78EAE}" type="presParOf" srcId="{1316DAE5-6C64-4F41-9882-4DA32C8878AE}" destId="{48BD82DF-3031-464A-9176-F23BAF8678A6}" srcOrd="19" destOrd="0" presId="urn:microsoft.com/office/officeart/2005/8/layout/cycle8"/>
    <dgm:cxn modelId="{9F3D0B76-399C-4BF7-9F2A-5A561258F494}" type="presParOf" srcId="{1316DAE5-6C64-4F41-9882-4DA32C8878AE}" destId="{F90CDAAB-8F20-464A-A3CB-71313287AEA1}" srcOrd="20" destOrd="0" presId="urn:microsoft.com/office/officeart/2005/8/layout/cycle8"/>
    <dgm:cxn modelId="{B3302BB0-78B4-4FDF-9B80-B97B22BBE424}" type="presParOf" srcId="{1316DAE5-6C64-4F41-9882-4DA32C8878AE}" destId="{DCB04E4F-C06D-4CB9-8FDA-EBCF7C3A55C3}" srcOrd="21" destOrd="0" presId="urn:microsoft.com/office/officeart/2005/8/layout/cycle8"/>
    <dgm:cxn modelId="{59BD7EC2-BC50-4D6D-968C-2AED9005C1DF}" type="presParOf" srcId="{1316DAE5-6C64-4F41-9882-4DA32C8878AE}" destId="{D72ABADA-CB68-4334-B24B-289CB641726C}" srcOrd="22" destOrd="0" presId="urn:microsoft.com/office/officeart/2005/8/layout/cycle8"/>
    <dgm:cxn modelId="{36C06389-6266-44AD-AF87-A5CCDE06B727}" type="presParOf" srcId="{1316DAE5-6C64-4F41-9882-4DA32C8878AE}" destId="{D6AD96E8-7DC8-4FAF-B56E-B0DB32442576}" srcOrd="23" destOrd="0" presId="urn:microsoft.com/office/officeart/2005/8/layout/cycle8"/>
    <dgm:cxn modelId="{8CC52621-849A-4BB4-B621-E8C50CDA54D7}" type="presParOf" srcId="{1316DAE5-6C64-4F41-9882-4DA32C8878AE}" destId="{29C78206-D0C2-44B6-BFBC-B2F5E83D42B0}" srcOrd="24" destOrd="0" presId="urn:microsoft.com/office/officeart/2005/8/layout/cycle8"/>
    <dgm:cxn modelId="{70526D3A-C1DA-4B4B-9012-040ED0B99392}" type="presParOf" srcId="{1316DAE5-6C64-4F41-9882-4DA32C8878AE}" destId="{8EE79612-90AD-4F9F-979A-0D4115D7C8D4}" srcOrd="25" destOrd="0" presId="urn:microsoft.com/office/officeart/2005/8/layout/cycle8"/>
    <dgm:cxn modelId="{3672C359-8F1E-466C-A966-7CBFEEDCD79F}" type="presParOf" srcId="{1316DAE5-6C64-4F41-9882-4DA32C8878AE}" destId="{6A452322-2C63-4FE3-8773-2490BADF613A}" srcOrd="26" destOrd="0" presId="urn:microsoft.com/office/officeart/2005/8/layout/cycle8"/>
    <dgm:cxn modelId="{E6376807-FB4B-4A34-90AD-DD39BBD92D46}" type="presParOf" srcId="{1316DAE5-6C64-4F41-9882-4DA32C8878AE}" destId="{B1426396-A1E1-4320-82BB-7D3156A8A42D}" srcOrd="27" destOrd="0" presId="urn:microsoft.com/office/officeart/2005/8/layout/cycle8"/>
    <dgm:cxn modelId="{60DE4D2A-BE24-4B50-BCF7-967AF5424B0C}" type="presParOf" srcId="{1316DAE5-6C64-4F41-9882-4DA32C8878AE}" destId="{9DAF4C9D-FC42-4823-A107-27726A5CE7FE}" srcOrd="28" destOrd="0" presId="urn:microsoft.com/office/officeart/2005/8/layout/cycle8"/>
    <dgm:cxn modelId="{2DE899B0-AA7A-46C6-84B7-647C3F11FA2E}" type="presParOf" srcId="{1316DAE5-6C64-4F41-9882-4DA32C8878AE}" destId="{DC40A6BC-DEEC-4B5E-9526-56E8BBF15359}" srcOrd="29" destOrd="0" presId="urn:microsoft.com/office/officeart/2005/8/layout/cycle8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A20C69-8DDB-41AB-96C9-C6CD949D8528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CD165316-3E4D-4154-B32F-1BD10E0E7818}">
      <dgm:prSet/>
      <dgm:spPr/>
      <dgm:t>
        <a:bodyPr/>
        <a:lstStyle/>
        <a:p>
          <a:r>
            <a:rPr lang="ru-RU"/>
            <a:t>Познавательный мотив</a:t>
          </a:r>
          <a:endParaRPr lang="en-US"/>
        </a:p>
      </dgm:t>
    </dgm:pt>
    <dgm:pt modelId="{3805CF25-6CD6-4425-A602-680B5BF1AF83}" type="parTrans" cxnId="{0DEAA3C9-783A-4BC4-B2A7-B57460452D75}">
      <dgm:prSet/>
      <dgm:spPr/>
      <dgm:t>
        <a:bodyPr/>
        <a:lstStyle/>
        <a:p>
          <a:endParaRPr lang="en-US"/>
        </a:p>
      </dgm:t>
    </dgm:pt>
    <dgm:pt modelId="{0824F2DC-238A-4E39-99CA-D7AD724E8A64}" type="sibTrans" cxnId="{0DEAA3C9-783A-4BC4-B2A7-B57460452D75}">
      <dgm:prSet phldrT="01" phldr="0"/>
      <dgm:spPr/>
      <dgm:t>
        <a:bodyPr/>
        <a:lstStyle/>
        <a:p>
          <a:endParaRPr lang="en-US"/>
        </a:p>
      </dgm:t>
    </dgm:pt>
    <dgm:pt modelId="{B04DFF95-DA88-4F8E-AF3A-61A18D977612}">
      <dgm:prSet/>
      <dgm:spPr/>
      <dgm:t>
        <a:bodyPr/>
        <a:lstStyle/>
        <a:p>
          <a:r>
            <a:rPr lang="ru-RU"/>
            <a:t>Перспективный мотив</a:t>
          </a:r>
          <a:endParaRPr lang="en-US"/>
        </a:p>
      </dgm:t>
    </dgm:pt>
    <dgm:pt modelId="{B7B09941-5B81-4FFF-AA8E-BDBBA8401734}" type="parTrans" cxnId="{F2A5A934-6734-4FE2-BE78-0D1267990EC6}">
      <dgm:prSet/>
      <dgm:spPr/>
      <dgm:t>
        <a:bodyPr/>
        <a:lstStyle/>
        <a:p>
          <a:endParaRPr lang="en-US"/>
        </a:p>
      </dgm:t>
    </dgm:pt>
    <dgm:pt modelId="{0139BE35-1BD9-46B4-8947-3E63E948FA25}" type="sibTrans" cxnId="{F2A5A934-6734-4FE2-BE78-0D1267990EC6}">
      <dgm:prSet phldrT="02" phldr="0"/>
      <dgm:spPr/>
      <dgm:t>
        <a:bodyPr/>
        <a:lstStyle/>
        <a:p>
          <a:endParaRPr lang="en-US"/>
        </a:p>
      </dgm:t>
    </dgm:pt>
    <dgm:pt modelId="{05BC7976-A02F-46DD-9327-E1723A6B352F}">
      <dgm:prSet/>
      <dgm:spPr/>
      <dgm:t>
        <a:bodyPr/>
        <a:lstStyle/>
        <a:p>
          <a:r>
            <a:rPr lang="ru-RU"/>
            <a:t>Мотив личностного роста</a:t>
          </a:r>
          <a:endParaRPr lang="en-US"/>
        </a:p>
      </dgm:t>
    </dgm:pt>
    <dgm:pt modelId="{E880B57B-D8E0-416F-A0A2-28A5290EFDE4}" type="parTrans" cxnId="{DE635B1D-942C-4855-8A36-F27146CFFDE9}">
      <dgm:prSet/>
      <dgm:spPr/>
      <dgm:t>
        <a:bodyPr/>
        <a:lstStyle/>
        <a:p>
          <a:endParaRPr lang="en-US"/>
        </a:p>
      </dgm:t>
    </dgm:pt>
    <dgm:pt modelId="{B0D9536F-4244-4295-9884-CBB935B99278}" type="sibTrans" cxnId="{DE635B1D-942C-4855-8A36-F27146CFFDE9}">
      <dgm:prSet phldrT="03" phldr="0"/>
      <dgm:spPr/>
      <dgm:t>
        <a:bodyPr/>
        <a:lstStyle/>
        <a:p>
          <a:endParaRPr lang="en-US"/>
        </a:p>
      </dgm:t>
    </dgm:pt>
    <dgm:pt modelId="{DF1B4DA1-37A3-4112-BDC9-81ADEDE663E7}">
      <dgm:prSet/>
      <dgm:spPr/>
      <dgm:t>
        <a:bodyPr/>
        <a:lstStyle/>
        <a:p>
          <a:r>
            <a:rPr lang="ru-RU"/>
            <a:t>Деятельностный мотив</a:t>
          </a:r>
          <a:endParaRPr lang="en-US"/>
        </a:p>
      </dgm:t>
    </dgm:pt>
    <dgm:pt modelId="{599BB9A1-011B-4836-8BB9-8CDA13FD7F49}" type="parTrans" cxnId="{769703D9-C395-400C-98E6-FA916A91176D}">
      <dgm:prSet/>
      <dgm:spPr/>
      <dgm:t>
        <a:bodyPr/>
        <a:lstStyle/>
        <a:p>
          <a:endParaRPr lang="en-US"/>
        </a:p>
      </dgm:t>
    </dgm:pt>
    <dgm:pt modelId="{CAA541DC-6A2B-4EF9-A9DA-593E859721A9}" type="sibTrans" cxnId="{769703D9-C395-400C-98E6-FA916A91176D}">
      <dgm:prSet phldrT="04" phldr="0"/>
      <dgm:spPr/>
      <dgm:t>
        <a:bodyPr/>
        <a:lstStyle/>
        <a:p>
          <a:endParaRPr lang="en-US"/>
        </a:p>
      </dgm:t>
    </dgm:pt>
    <dgm:pt modelId="{AAA050B5-23E6-47E4-9DA6-8E715FEEF932}">
      <dgm:prSet/>
      <dgm:spPr/>
      <dgm:t>
        <a:bodyPr/>
        <a:lstStyle/>
        <a:p>
          <a:r>
            <a:rPr lang="ru-RU"/>
            <a:t>Мотив общения со сверстниками </a:t>
          </a:r>
          <a:endParaRPr lang="en-US"/>
        </a:p>
      </dgm:t>
    </dgm:pt>
    <dgm:pt modelId="{4D1B0344-36CE-47AC-9392-C3FDA740B60D}" type="parTrans" cxnId="{0AD30452-5279-4859-9FE8-426C5B4C6BBB}">
      <dgm:prSet/>
      <dgm:spPr/>
      <dgm:t>
        <a:bodyPr/>
        <a:lstStyle/>
        <a:p>
          <a:endParaRPr lang="en-US"/>
        </a:p>
      </dgm:t>
    </dgm:pt>
    <dgm:pt modelId="{25AF9AD4-77BA-4B87-8187-E2E9AA95DC20}" type="sibTrans" cxnId="{0AD30452-5279-4859-9FE8-426C5B4C6BBB}">
      <dgm:prSet phldrT="05" phldr="0"/>
      <dgm:spPr/>
      <dgm:t>
        <a:bodyPr/>
        <a:lstStyle/>
        <a:p>
          <a:endParaRPr lang="en-US"/>
        </a:p>
      </dgm:t>
    </dgm:pt>
    <dgm:pt modelId="{3FBE1FA7-1D9B-41F4-98B6-1656BAAEEF3B}" type="pres">
      <dgm:prSet presAssocID="{99A20C69-8DDB-41AB-96C9-C6CD949D85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D24AF8-3D5A-4738-AA06-F21CD79BFCC5}" type="pres">
      <dgm:prSet presAssocID="{CD165316-3E4D-4154-B32F-1BD10E0E781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648F0-4DF3-4E97-BED1-4D1B8CDD90A7}" type="pres">
      <dgm:prSet presAssocID="{0824F2DC-238A-4E39-99CA-D7AD724E8A64}" presName="spacer" presStyleCnt="0"/>
      <dgm:spPr/>
    </dgm:pt>
    <dgm:pt modelId="{132CCC8E-9A15-420C-B6B8-D96202006D85}" type="pres">
      <dgm:prSet presAssocID="{B04DFF95-DA88-4F8E-AF3A-61A18D97761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672E0-BAEF-4284-93FF-847F377268D7}" type="pres">
      <dgm:prSet presAssocID="{0139BE35-1BD9-46B4-8947-3E63E948FA25}" presName="spacer" presStyleCnt="0"/>
      <dgm:spPr/>
    </dgm:pt>
    <dgm:pt modelId="{1F05B1A1-BA08-48E4-A540-AF96999CDEE6}" type="pres">
      <dgm:prSet presAssocID="{05BC7976-A02F-46DD-9327-E1723A6B352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7A336-A509-47EE-8866-F5C74224F688}" type="pres">
      <dgm:prSet presAssocID="{B0D9536F-4244-4295-9884-CBB935B99278}" presName="spacer" presStyleCnt="0"/>
      <dgm:spPr/>
    </dgm:pt>
    <dgm:pt modelId="{1C1CCA42-B62F-446C-A0D0-606EA31BD316}" type="pres">
      <dgm:prSet presAssocID="{DF1B4DA1-37A3-4112-BDC9-81ADEDE663E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E79CF-2919-419A-AC1F-70DBCA4B99D3}" type="pres">
      <dgm:prSet presAssocID="{CAA541DC-6A2B-4EF9-A9DA-593E859721A9}" presName="spacer" presStyleCnt="0"/>
      <dgm:spPr/>
    </dgm:pt>
    <dgm:pt modelId="{C3CD167C-A6B6-4D6F-84C9-2B6822F5DFE0}" type="pres">
      <dgm:prSet presAssocID="{AAA050B5-23E6-47E4-9DA6-8E715FEEF93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3F26D-E208-49A7-A06A-B474D26F0128}" type="presOf" srcId="{AAA050B5-23E6-47E4-9DA6-8E715FEEF932}" destId="{C3CD167C-A6B6-4D6F-84C9-2B6822F5DFE0}" srcOrd="0" destOrd="0" presId="urn:microsoft.com/office/officeart/2005/8/layout/vList2"/>
    <dgm:cxn modelId="{46CF4B0A-F056-4DE1-A5D6-316C39F43D3C}" type="presOf" srcId="{DF1B4DA1-37A3-4112-BDC9-81ADEDE663E7}" destId="{1C1CCA42-B62F-446C-A0D0-606EA31BD316}" srcOrd="0" destOrd="0" presId="urn:microsoft.com/office/officeart/2005/8/layout/vList2"/>
    <dgm:cxn modelId="{0AD30452-5279-4859-9FE8-426C5B4C6BBB}" srcId="{99A20C69-8DDB-41AB-96C9-C6CD949D8528}" destId="{AAA050B5-23E6-47E4-9DA6-8E715FEEF932}" srcOrd="4" destOrd="0" parTransId="{4D1B0344-36CE-47AC-9392-C3FDA740B60D}" sibTransId="{25AF9AD4-77BA-4B87-8187-E2E9AA95DC20}"/>
    <dgm:cxn modelId="{769703D9-C395-400C-98E6-FA916A91176D}" srcId="{99A20C69-8DDB-41AB-96C9-C6CD949D8528}" destId="{DF1B4DA1-37A3-4112-BDC9-81ADEDE663E7}" srcOrd="3" destOrd="0" parTransId="{599BB9A1-011B-4836-8BB9-8CDA13FD7F49}" sibTransId="{CAA541DC-6A2B-4EF9-A9DA-593E859721A9}"/>
    <dgm:cxn modelId="{DE635B1D-942C-4855-8A36-F27146CFFDE9}" srcId="{99A20C69-8DDB-41AB-96C9-C6CD949D8528}" destId="{05BC7976-A02F-46DD-9327-E1723A6B352F}" srcOrd="2" destOrd="0" parTransId="{E880B57B-D8E0-416F-A0A2-28A5290EFDE4}" sibTransId="{B0D9536F-4244-4295-9884-CBB935B99278}"/>
    <dgm:cxn modelId="{81E71FDD-2674-420F-8421-A7CCD6131E39}" type="presOf" srcId="{B04DFF95-DA88-4F8E-AF3A-61A18D977612}" destId="{132CCC8E-9A15-420C-B6B8-D96202006D85}" srcOrd="0" destOrd="0" presId="urn:microsoft.com/office/officeart/2005/8/layout/vList2"/>
    <dgm:cxn modelId="{2DAA0BE0-F464-40D4-B83D-3838A7AF2733}" type="presOf" srcId="{99A20C69-8DDB-41AB-96C9-C6CD949D8528}" destId="{3FBE1FA7-1D9B-41F4-98B6-1656BAAEEF3B}" srcOrd="0" destOrd="0" presId="urn:microsoft.com/office/officeart/2005/8/layout/vList2"/>
    <dgm:cxn modelId="{10C07078-89E6-4764-8C2A-D2EE72341F47}" type="presOf" srcId="{05BC7976-A02F-46DD-9327-E1723A6B352F}" destId="{1F05B1A1-BA08-48E4-A540-AF96999CDEE6}" srcOrd="0" destOrd="0" presId="urn:microsoft.com/office/officeart/2005/8/layout/vList2"/>
    <dgm:cxn modelId="{0DEAA3C9-783A-4BC4-B2A7-B57460452D75}" srcId="{99A20C69-8DDB-41AB-96C9-C6CD949D8528}" destId="{CD165316-3E4D-4154-B32F-1BD10E0E7818}" srcOrd="0" destOrd="0" parTransId="{3805CF25-6CD6-4425-A602-680B5BF1AF83}" sibTransId="{0824F2DC-238A-4E39-99CA-D7AD724E8A64}"/>
    <dgm:cxn modelId="{8AF0B942-E437-46FE-8705-3407E5AFC436}" type="presOf" srcId="{CD165316-3E4D-4154-B32F-1BD10E0E7818}" destId="{79D24AF8-3D5A-4738-AA06-F21CD79BFCC5}" srcOrd="0" destOrd="0" presId="urn:microsoft.com/office/officeart/2005/8/layout/vList2"/>
    <dgm:cxn modelId="{F2A5A934-6734-4FE2-BE78-0D1267990EC6}" srcId="{99A20C69-8DDB-41AB-96C9-C6CD949D8528}" destId="{B04DFF95-DA88-4F8E-AF3A-61A18D977612}" srcOrd="1" destOrd="0" parTransId="{B7B09941-5B81-4FFF-AA8E-BDBBA8401734}" sibTransId="{0139BE35-1BD9-46B4-8947-3E63E948FA25}"/>
    <dgm:cxn modelId="{C4965805-F57E-4A99-A761-4A2702642B2F}" type="presParOf" srcId="{3FBE1FA7-1D9B-41F4-98B6-1656BAAEEF3B}" destId="{79D24AF8-3D5A-4738-AA06-F21CD79BFCC5}" srcOrd="0" destOrd="0" presId="urn:microsoft.com/office/officeart/2005/8/layout/vList2"/>
    <dgm:cxn modelId="{34CDBCDC-BCB9-42DD-ABD9-D1DF85FC5251}" type="presParOf" srcId="{3FBE1FA7-1D9B-41F4-98B6-1656BAAEEF3B}" destId="{46C648F0-4DF3-4E97-BED1-4D1B8CDD90A7}" srcOrd="1" destOrd="0" presId="urn:microsoft.com/office/officeart/2005/8/layout/vList2"/>
    <dgm:cxn modelId="{5982A2A0-F974-4D9A-8C27-A0C15223FCD7}" type="presParOf" srcId="{3FBE1FA7-1D9B-41F4-98B6-1656BAAEEF3B}" destId="{132CCC8E-9A15-420C-B6B8-D96202006D85}" srcOrd="2" destOrd="0" presId="urn:microsoft.com/office/officeart/2005/8/layout/vList2"/>
    <dgm:cxn modelId="{7E47201F-4B93-49A3-83A9-E3DDB2A996B0}" type="presParOf" srcId="{3FBE1FA7-1D9B-41F4-98B6-1656BAAEEF3B}" destId="{64F672E0-BAEF-4284-93FF-847F377268D7}" srcOrd="3" destOrd="0" presId="urn:microsoft.com/office/officeart/2005/8/layout/vList2"/>
    <dgm:cxn modelId="{CFD493E3-08A3-4C41-8EED-64C79E7157AA}" type="presParOf" srcId="{3FBE1FA7-1D9B-41F4-98B6-1656BAAEEF3B}" destId="{1F05B1A1-BA08-48E4-A540-AF96999CDEE6}" srcOrd="4" destOrd="0" presId="urn:microsoft.com/office/officeart/2005/8/layout/vList2"/>
    <dgm:cxn modelId="{FAE03D41-9DA8-4331-9E06-BD59F853A980}" type="presParOf" srcId="{3FBE1FA7-1D9B-41F4-98B6-1656BAAEEF3B}" destId="{B6E7A336-A509-47EE-8866-F5C74224F688}" srcOrd="5" destOrd="0" presId="urn:microsoft.com/office/officeart/2005/8/layout/vList2"/>
    <dgm:cxn modelId="{3FD54F52-3B6B-473D-A522-97BD0C8393F3}" type="presParOf" srcId="{3FBE1FA7-1D9B-41F4-98B6-1656BAAEEF3B}" destId="{1C1CCA42-B62F-446C-A0D0-606EA31BD316}" srcOrd="6" destOrd="0" presId="urn:microsoft.com/office/officeart/2005/8/layout/vList2"/>
    <dgm:cxn modelId="{ABAD7175-5739-4AB7-B7E5-DFF3D3B9D15A}" type="presParOf" srcId="{3FBE1FA7-1D9B-41F4-98B6-1656BAAEEF3B}" destId="{1C7E79CF-2919-419A-AC1F-70DBCA4B99D3}" srcOrd="7" destOrd="0" presId="urn:microsoft.com/office/officeart/2005/8/layout/vList2"/>
    <dgm:cxn modelId="{7D90B6E7-FA10-46D6-871A-40EDA57CB49C}" type="presParOf" srcId="{3FBE1FA7-1D9B-41F4-98B6-1656BAAEEF3B}" destId="{C3CD167C-A6B6-4D6F-84C9-2B6822F5DFE0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F15679-1F9B-4F8D-A857-BA85B7425A9B}" type="doc">
      <dgm:prSet loTypeId="urn:microsoft.com/office/officeart/2005/8/layout/radial6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3707916-5F37-4358-9091-889EFEC03D5B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 Звуковой аналитико-синтетический метод</a:t>
          </a:r>
        </a:p>
      </dgm:t>
    </dgm:pt>
    <dgm:pt modelId="{3AE6AC37-2F5D-4BEB-8888-BC68AA1A9A74}" type="parTrans" cxnId="{6C73FC71-420A-4F1C-A6E4-03EF2FCE2A5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14F7D11-815A-4F62-9C00-D0367883070E}" type="sibTrans" cxnId="{6C73FC71-420A-4F1C-A6E4-03EF2FCE2A5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8DDDD07-FB5D-4D3B-BC82-EAA60080FA2F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000" b="1">
              <a:solidFill>
                <a:schemeClr val="tx1"/>
              </a:solidFill>
            </a:rPr>
            <a:t>1. Знакомство со звуковой системой языка</a:t>
          </a:r>
          <a:endParaRPr lang="ru-RU" sz="2000" b="1" dirty="0">
            <a:solidFill>
              <a:schemeClr val="tx1"/>
            </a:solidFill>
          </a:endParaRPr>
        </a:p>
      </dgm:t>
    </dgm:pt>
    <dgm:pt modelId="{1D2D4CE1-FBAC-46F4-AE0A-19A538C1D136}" type="parTrans" cxnId="{0D87020F-CFFC-44AB-ADDD-6C7C483610D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E80EADD-1F3A-4517-953A-787A73B07266}" type="sibTrans" cxnId="{0D87020F-CFFC-44AB-ADDD-6C7C483610D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62AC65-0663-4C6D-919B-C0E58BC6D6F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2. Обучение звуковому анализу и синтезу</a:t>
          </a:r>
        </a:p>
      </dgm:t>
    </dgm:pt>
    <dgm:pt modelId="{5D611CC5-AD7A-433C-BBC3-CC1792929927}" type="parTrans" cxnId="{E1AF6414-4327-4AEB-AAF2-7059BF95E15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72FE8AA-2105-4195-B99A-D0DEAC6EF05E}" type="sibTrans" cxnId="{E1AF6414-4327-4AEB-AAF2-7059BF95E15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49F3328-EED3-4314-BAEF-0A4324C19B20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000" b="1">
              <a:solidFill>
                <a:schemeClr val="tx1"/>
              </a:solidFill>
            </a:rPr>
            <a:t>3. Знакомство с буквами</a:t>
          </a:r>
          <a:endParaRPr lang="ru-RU" sz="2000" b="1" dirty="0">
            <a:solidFill>
              <a:schemeClr val="tx1"/>
            </a:solidFill>
          </a:endParaRPr>
        </a:p>
      </dgm:t>
    </dgm:pt>
    <dgm:pt modelId="{83D05986-8AFB-4656-8455-2FC6B804BE0E}" type="parTrans" cxnId="{F5FB259F-47BF-4223-B177-2A059173612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6BA203-190A-4E4B-973D-6E4087FC4753}" type="sibTrans" cxnId="{F5FB259F-47BF-4223-B177-2A059173612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98C02F7-5ECD-41A6-81F9-D041E830FF52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b="1">
              <a:solidFill>
                <a:schemeClr val="tx1"/>
              </a:solidFill>
            </a:rPr>
            <a:t>4.Чтение и печатание  букв, слогов, слов, предложений</a:t>
          </a:r>
          <a:endParaRPr lang="ru-RU" sz="2000" b="1" dirty="0">
            <a:solidFill>
              <a:schemeClr val="tx1"/>
            </a:solidFill>
          </a:endParaRPr>
        </a:p>
      </dgm:t>
    </dgm:pt>
    <dgm:pt modelId="{EA97578F-9A50-4BC8-99EA-64175E192794}" type="parTrans" cxnId="{C9511885-F760-4158-9E27-33C2A4449B9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0A3465-4BBB-4824-B0F3-51FD142021FB}" type="sibTrans" cxnId="{C9511885-F760-4158-9E27-33C2A4449B9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72D1C5-32EE-4066-B0EC-B02727A0F36C}" type="pres">
      <dgm:prSet presAssocID="{7AF15679-1F9B-4F8D-A857-BA85B7425A9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B81F85-3539-4A65-904B-23EF4713A6FB}" type="pres">
      <dgm:prSet presAssocID="{E3707916-5F37-4358-9091-889EFEC03D5B}" presName="centerShape" presStyleLbl="node0" presStyleIdx="0" presStyleCnt="1" custScaleX="154607" custLinFactNeighborX="-769" custLinFactNeighborY="-1590"/>
      <dgm:spPr/>
      <dgm:t>
        <a:bodyPr/>
        <a:lstStyle/>
        <a:p>
          <a:endParaRPr lang="ru-RU"/>
        </a:p>
      </dgm:t>
    </dgm:pt>
    <dgm:pt modelId="{0BEAE0D9-5381-4F1C-9DA5-FB6B1C16D112}" type="pres">
      <dgm:prSet presAssocID="{08DDDD07-FB5D-4D3B-BC82-EAA60080FA2F}" presName="node" presStyleLbl="node1" presStyleIdx="0" presStyleCnt="4" custScaleX="172499" custScaleY="117957" custRadScaleRad="100160" custRadScaleInc="6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0233E-6FDD-485A-AF76-9C7BED22A743}" type="pres">
      <dgm:prSet presAssocID="{08DDDD07-FB5D-4D3B-BC82-EAA60080FA2F}" presName="dummy" presStyleCnt="0"/>
      <dgm:spPr/>
    </dgm:pt>
    <dgm:pt modelId="{727E65CC-17E4-4481-BA36-A866DA787134}" type="pres">
      <dgm:prSet presAssocID="{2E80EADD-1F3A-4517-953A-787A73B0726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C1FF5E1-5016-4605-89EA-025278DB22E6}" type="pres">
      <dgm:prSet presAssocID="{8B62AC65-0663-4C6D-919B-C0E58BC6D6F1}" presName="node" presStyleLbl="node1" presStyleIdx="1" presStyleCnt="4" custScaleX="156523" custScaleY="111278" custRadScaleRad="122936" custRadScaleInc="-5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885F4-01D0-4733-B8F5-D2FC465122C5}" type="pres">
      <dgm:prSet presAssocID="{8B62AC65-0663-4C6D-919B-C0E58BC6D6F1}" presName="dummy" presStyleCnt="0"/>
      <dgm:spPr/>
    </dgm:pt>
    <dgm:pt modelId="{98399D70-12F7-41A1-89DD-15774C098F1C}" type="pres">
      <dgm:prSet presAssocID="{672FE8AA-2105-4195-B99A-D0DEAC6EF05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3CFBE7B-EFD7-469F-8AF2-253A055EDDDA}" type="pres">
      <dgm:prSet presAssocID="{249F3328-EED3-4314-BAEF-0A4324C19B20}" presName="node" presStyleLbl="node1" presStyleIdx="2" presStyleCnt="4" custScaleX="146257" custScaleY="84022" custRadScaleRad="92427" custRadScaleInc="-1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8EC7A-8367-46B9-A209-2E0BDA45A021}" type="pres">
      <dgm:prSet presAssocID="{249F3328-EED3-4314-BAEF-0A4324C19B20}" presName="dummy" presStyleCnt="0"/>
      <dgm:spPr/>
    </dgm:pt>
    <dgm:pt modelId="{FFBEDEBA-648C-4405-8531-EA6028FD2CF2}" type="pres">
      <dgm:prSet presAssocID="{FD6BA203-190A-4E4B-973D-6E4087FC475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B6E902BA-11BD-4EF4-9BF1-B1364EF1F0F2}" type="pres">
      <dgm:prSet presAssocID="{E98C02F7-5ECD-41A6-81F9-D041E830FF52}" presName="node" presStyleLbl="node1" presStyleIdx="3" presStyleCnt="4" custScaleX="182587" custScaleY="130222" custRadScaleRad="138164" custRadScaleInc="10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86ED4-022F-4DC7-9A34-53F4C03DCBC7}" type="pres">
      <dgm:prSet presAssocID="{E98C02F7-5ECD-41A6-81F9-D041E830FF52}" presName="dummy" presStyleCnt="0"/>
      <dgm:spPr/>
    </dgm:pt>
    <dgm:pt modelId="{B305D25A-5A80-4F43-9B5F-050F4588E6BB}" type="pres">
      <dgm:prSet presAssocID="{C80A3465-4BBB-4824-B0F3-51FD142021FB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A040A71F-2C1B-4189-A710-E8CF58537D27}" type="presOf" srcId="{E98C02F7-5ECD-41A6-81F9-D041E830FF52}" destId="{B6E902BA-11BD-4EF4-9BF1-B1364EF1F0F2}" srcOrd="0" destOrd="0" presId="urn:microsoft.com/office/officeart/2005/8/layout/radial6"/>
    <dgm:cxn modelId="{57958CE2-2E5B-40F0-9323-B0300528BB8B}" type="presOf" srcId="{2E80EADD-1F3A-4517-953A-787A73B07266}" destId="{727E65CC-17E4-4481-BA36-A866DA787134}" srcOrd="0" destOrd="0" presId="urn:microsoft.com/office/officeart/2005/8/layout/radial6"/>
    <dgm:cxn modelId="{C9511885-F760-4158-9E27-33C2A4449B9C}" srcId="{E3707916-5F37-4358-9091-889EFEC03D5B}" destId="{E98C02F7-5ECD-41A6-81F9-D041E830FF52}" srcOrd="3" destOrd="0" parTransId="{EA97578F-9A50-4BC8-99EA-64175E192794}" sibTransId="{C80A3465-4BBB-4824-B0F3-51FD142021FB}"/>
    <dgm:cxn modelId="{43C33B7A-D8CD-45E1-A2F0-60456EC6EE61}" type="presOf" srcId="{E3707916-5F37-4358-9091-889EFEC03D5B}" destId="{28B81F85-3539-4A65-904B-23EF4713A6FB}" srcOrd="0" destOrd="0" presId="urn:microsoft.com/office/officeart/2005/8/layout/radial6"/>
    <dgm:cxn modelId="{0D87020F-CFFC-44AB-ADDD-6C7C483610D3}" srcId="{E3707916-5F37-4358-9091-889EFEC03D5B}" destId="{08DDDD07-FB5D-4D3B-BC82-EAA60080FA2F}" srcOrd="0" destOrd="0" parTransId="{1D2D4CE1-FBAC-46F4-AE0A-19A538C1D136}" sibTransId="{2E80EADD-1F3A-4517-953A-787A73B07266}"/>
    <dgm:cxn modelId="{E1AF6414-4327-4AEB-AAF2-7059BF95E159}" srcId="{E3707916-5F37-4358-9091-889EFEC03D5B}" destId="{8B62AC65-0663-4C6D-919B-C0E58BC6D6F1}" srcOrd="1" destOrd="0" parTransId="{5D611CC5-AD7A-433C-BBC3-CC1792929927}" sibTransId="{672FE8AA-2105-4195-B99A-D0DEAC6EF05E}"/>
    <dgm:cxn modelId="{4AF542F6-51AA-4031-B2DF-FEE14C693161}" type="presOf" srcId="{7AF15679-1F9B-4F8D-A857-BA85B7425A9B}" destId="{EE72D1C5-32EE-4066-B0EC-B02727A0F36C}" srcOrd="0" destOrd="0" presId="urn:microsoft.com/office/officeart/2005/8/layout/radial6"/>
    <dgm:cxn modelId="{580043A0-6DC6-494C-8DE6-DF030D31BF31}" type="presOf" srcId="{8B62AC65-0663-4C6D-919B-C0E58BC6D6F1}" destId="{CC1FF5E1-5016-4605-89EA-025278DB22E6}" srcOrd="0" destOrd="0" presId="urn:microsoft.com/office/officeart/2005/8/layout/radial6"/>
    <dgm:cxn modelId="{3FABE17E-25A4-4513-B480-55EC8078837E}" type="presOf" srcId="{FD6BA203-190A-4E4B-973D-6E4087FC4753}" destId="{FFBEDEBA-648C-4405-8531-EA6028FD2CF2}" srcOrd="0" destOrd="0" presId="urn:microsoft.com/office/officeart/2005/8/layout/radial6"/>
    <dgm:cxn modelId="{A0CA4428-A504-4DD4-991F-49CEA1848CD8}" type="presOf" srcId="{08DDDD07-FB5D-4D3B-BC82-EAA60080FA2F}" destId="{0BEAE0D9-5381-4F1C-9DA5-FB6B1C16D112}" srcOrd="0" destOrd="0" presId="urn:microsoft.com/office/officeart/2005/8/layout/radial6"/>
    <dgm:cxn modelId="{50C71790-CACE-47BE-AA8E-70B9611DC5A7}" type="presOf" srcId="{249F3328-EED3-4314-BAEF-0A4324C19B20}" destId="{03CFBE7B-EFD7-469F-8AF2-253A055EDDDA}" srcOrd="0" destOrd="0" presId="urn:microsoft.com/office/officeart/2005/8/layout/radial6"/>
    <dgm:cxn modelId="{F5FB259F-47BF-4223-B177-2A0591736120}" srcId="{E3707916-5F37-4358-9091-889EFEC03D5B}" destId="{249F3328-EED3-4314-BAEF-0A4324C19B20}" srcOrd="2" destOrd="0" parTransId="{83D05986-8AFB-4656-8455-2FC6B804BE0E}" sibTransId="{FD6BA203-190A-4E4B-973D-6E4087FC4753}"/>
    <dgm:cxn modelId="{9CD79438-E7ED-4E9C-8247-A2A43BA452F7}" type="presOf" srcId="{672FE8AA-2105-4195-B99A-D0DEAC6EF05E}" destId="{98399D70-12F7-41A1-89DD-15774C098F1C}" srcOrd="0" destOrd="0" presId="urn:microsoft.com/office/officeart/2005/8/layout/radial6"/>
    <dgm:cxn modelId="{6C73FC71-420A-4F1C-A6E4-03EF2FCE2A55}" srcId="{7AF15679-1F9B-4F8D-A857-BA85B7425A9B}" destId="{E3707916-5F37-4358-9091-889EFEC03D5B}" srcOrd="0" destOrd="0" parTransId="{3AE6AC37-2F5D-4BEB-8888-BC68AA1A9A74}" sibTransId="{914F7D11-815A-4F62-9C00-D0367883070E}"/>
    <dgm:cxn modelId="{171D20E0-8B13-43D5-8861-996B8A11CBDF}" type="presOf" srcId="{C80A3465-4BBB-4824-B0F3-51FD142021FB}" destId="{B305D25A-5A80-4F43-9B5F-050F4588E6BB}" srcOrd="0" destOrd="0" presId="urn:microsoft.com/office/officeart/2005/8/layout/radial6"/>
    <dgm:cxn modelId="{D1D71B07-463F-4F27-B2BC-1C1F2A0E58DD}" type="presParOf" srcId="{EE72D1C5-32EE-4066-B0EC-B02727A0F36C}" destId="{28B81F85-3539-4A65-904B-23EF4713A6FB}" srcOrd="0" destOrd="0" presId="urn:microsoft.com/office/officeart/2005/8/layout/radial6"/>
    <dgm:cxn modelId="{4DB92CD5-2187-44DB-A3EC-D49C57AC9854}" type="presParOf" srcId="{EE72D1C5-32EE-4066-B0EC-B02727A0F36C}" destId="{0BEAE0D9-5381-4F1C-9DA5-FB6B1C16D112}" srcOrd="1" destOrd="0" presId="urn:microsoft.com/office/officeart/2005/8/layout/radial6"/>
    <dgm:cxn modelId="{F1D3AECE-6374-48CC-8096-54783EB16414}" type="presParOf" srcId="{EE72D1C5-32EE-4066-B0EC-B02727A0F36C}" destId="{6B70233E-6FDD-485A-AF76-9C7BED22A743}" srcOrd="2" destOrd="0" presId="urn:microsoft.com/office/officeart/2005/8/layout/radial6"/>
    <dgm:cxn modelId="{EF976BB3-3A5B-4360-AABB-B07E9C710135}" type="presParOf" srcId="{EE72D1C5-32EE-4066-B0EC-B02727A0F36C}" destId="{727E65CC-17E4-4481-BA36-A866DA787134}" srcOrd="3" destOrd="0" presId="urn:microsoft.com/office/officeart/2005/8/layout/radial6"/>
    <dgm:cxn modelId="{EF6EDCB6-B08E-4E25-94A7-8563D44A3847}" type="presParOf" srcId="{EE72D1C5-32EE-4066-B0EC-B02727A0F36C}" destId="{CC1FF5E1-5016-4605-89EA-025278DB22E6}" srcOrd="4" destOrd="0" presId="urn:microsoft.com/office/officeart/2005/8/layout/radial6"/>
    <dgm:cxn modelId="{52D0ECEF-82F8-4FD4-9358-6E500809EBEE}" type="presParOf" srcId="{EE72D1C5-32EE-4066-B0EC-B02727A0F36C}" destId="{EBF885F4-01D0-4733-B8F5-D2FC465122C5}" srcOrd="5" destOrd="0" presId="urn:microsoft.com/office/officeart/2005/8/layout/radial6"/>
    <dgm:cxn modelId="{6C62FAA4-DBB4-475E-BAC6-FDCC72EE1EA4}" type="presParOf" srcId="{EE72D1C5-32EE-4066-B0EC-B02727A0F36C}" destId="{98399D70-12F7-41A1-89DD-15774C098F1C}" srcOrd="6" destOrd="0" presId="urn:microsoft.com/office/officeart/2005/8/layout/radial6"/>
    <dgm:cxn modelId="{9881675E-2F55-4EAA-8EEA-81EA6A48B4F6}" type="presParOf" srcId="{EE72D1C5-32EE-4066-B0EC-B02727A0F36C}" destId="{03CFBE7B-EFD7-469F-8AF2-253A055EDDDA}" srcOrd="7" destOrd="0" presId="urn:microsoft.com/office/officeart/2005/8/layout/radial6"/>
    <dgm:cxn modelId="{6C2A9CCE-4170-41D2-AD37-689A416FBE3A}" type="presParOf" srcId="{EE72D1C5-32EE-4066-B0EC-B02727A0F36C}" destId="{B498EC7A-8367-46B9-A209-2E0BDA45A021}" srcOrd="8" destOrd="0" presId="urn:microsoft.com/office/officeart/2005/8/layout/radial6"/>
    <dgm:cxn modelId="{94A66747-5A83-4A6C-B8C0-1E60D4A05939}" type="presParOf" srcId="{EE72D1C5-32EE-4066-B0EC-B02727A0F36C}" destId="{FFBEDEBA-648C-4405-8531-EA6028FD2CF2}" srcOrd="9" destOrd="0" presId="urn:microsoft.com/office/officeart/2005/8/layout/radial6"/>
    <dgm:cxn modelId="{E1BD5D59-0AC8-4757-8F44-35E0D346922F}" type="presParOf" srcId="{EE72D1C5-32EE-4066-B0EC-B02727A0F36C}" destId="{B6E902BA-11BD-4EF4-9BF1-B1364EF1F0F2}" srcOrd="10" destOrd="0" presId="urn:microsoft.com/office/officeart/2005/8/layout/radial6"/>
    <dgm:cxn modelId="{65E92E36-C9CE-4CE3-B5B2-6FB80A2E7565}" type="presParOf" srcId="{EE72D1C5-32EE-4066-B0EC-B02727A0F36C}" destId="{8DC86ED4-022F-4DC7-9A34-53F4C03DCBC7}" srcOrd="11" destOrd="0" presId="urn:microsoft.com/office/officeart/2005/8/layout/radial6"/>
    <dgm:cxn modelId="{2FA13AF4-9213-4824-B54C-041E279B4452}" type="presParOf" srcId="{EE72D1C5-32EE-4066-B0EC-B02727A0F36C}" destId="{B305D25A-5A80-4F43-9B5F-050F4588E6BB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6B399A-E120-468E-A450-DF40D42BEE10}" type="doc">
      <dgm:prSet loTypeId="urn:microsoft.com/office/officeart/2016/7/layout/LinearBlockProcessNumbered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7B1C26C-693C-4EC1-9399-0E6BBFA588D1}">
      <dgm:prSet/>
      <dgm:spPr/>
      <dgm:t>
        <a:bodyPr/>
        <a:lstStyle/>
        <a:p>
          <a:r>
            <a:rPr lang="ru-RU"/>
            <a:t>Развитие  фонематического слуха. </a:t>
          </a:r>
          <a:r>
            <a:rPr lang="ru-RU" b="1"/>
            <a:t>(Фонематический слух -  </a:t>
          </a:r>
          <a:r>
            <a:rPr lang="ru-RU"/>
            <a:t>способность слышать, узнавать и различать фонемы родного языка).</a:t>
          </a:r>
          <a:endParaRPr lang="en-US"/>
        </a:p>
      </dgm:t>
    </dgm:pt>
    <dgm:pt modelId="{F9ADA616-3847-49C5-99F7-1F4B77BAD1F6}" type="parTrans" cxnId="{0B943EDC-F22F-4B8A-AD5D-8A6DDDB5A9CC}">
      <dgm:prSet/>
      <dgm:spPr/>
      <dgm:t>
        <a:bodyPr/>
        <a:lstStyle/>
        <a:p>
          <a:endParaRPr lang="en-US"/>
        </a:p>
      </dgm:t>
    </dgm:pt>
    <dgm:pt modelId="{C45DAAE8-4BF8-403E-8FCC-3761B43E394F}" type="sibTrans" cxnId="{0B943EDC-F22F-4B8A-AD5D-8A6DDDB5A9CC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877E2FE8-49DF-4787-B445-A7B200009ABF}">
      <dgm:prSet/>
      <dgm:spPr/>
      <dgm:t>
        <a:bodyPr/>
        <a:lstStyle/>
        <a:p>
          <a:r>
            <a:rPr lang="ru-RU"/>
            <a:t>Формирование элементарных навыков звукового анализа и синтеза.</a:t>
          </a:r>
          <a:endParaRPr lang="en-US"/>
        </a:p>
      </dgm:t>
    </dgm:pt>
    <dgm:pt modelId="{9DF0B2E4-E0DE-4280-9D19-526F80E94FFC}" type="parTrans" cxnId="{F588F316-C33A-42B2-8BF5-FBFE2E0989E4}">
      <dgm:prSet/>
      <dgm:spPr/>
      <dgm:t>
        <a:bodyPr/>
        <a:lstStyle/>
        <a:p>
          <a:endParaRPr lang="en-US"/>
        </a:p>
      </dgm:t>
    </dgm:pt>
    <dgm:pt modelId="{CC0D9728-35FF-4B4C-9508-8587E5C0D6C0}" type="sibTrans" cxnId="{F588F316-C33A-42B2-8BF5-FBFE2E0989E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43F9FAF9-FB15-4F7E-B079-F0B442E20EE2}" type="pres">
      <dgm:prSet presAssocID="{8D6B399A-E120-468E-A450-DF40D42BEE10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3790E-FF41-4589-AB24-A081C44DC4CA}" type="pres">
      <dgm:prSet presAssocID="{E7B1C26C-693C-4EC1-9399-0E6BBFA588D1}" presName="compositeNode" presStyleCnt="0">
        <dgm:presLayoutVars>
          <dgm:bulletEnabled val="1"/>
        </dgm:presLayoutVars>
      </dgm:prSet>
      <dgm:spPr/>
    </dgm:pt>
    <dgm:pt modelId="{BBA7961C-D07F-43A8-A5F3-71E109C16D8F}" type="pres">
      <dgm:prSet presAssocID="{E7B1C26C-693C-4EC1-9399-0E6BBFA588D1}" presName="bgRect" presStyleLbl="alignNode1" presStyleIdx="0" presStyleCnt="2"/>
      <dgm:spPr/>
      <dgm:t>
        <a:bodyPr/>
        <a:lstStyle/>
        <a:p>
          <a:endParaRPr lang="ru-RU"/>
        </a:p>
      </dgm:t>
    </dgm:pt>
    <dgm:pt modelId="{D36EAACB-E5C5-470D-9D3C-77C04C9B48AF}" type="pres">
      <dgm:prSet presAssocID="{C45DAAE8-4BF8-403E-8FCC-3761B43E394F}" presName="sibTransNodeRect" presStyleLbl="align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B6C83-0A3C-44BC-8407-7BEA48474558}" type="pres">
      <dgm:prSet presAssocID="{E7B1C26C-693C-4EC1-9399-0E6BBFA588D1}" presName="nodeRect" presStyleLbl="align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6B04D-ED0C-4C0F-82DE-7BB18530CF9D}" type="pres">
      <dgm:prSet presAssocID="{C45DAAE8-4BF8-403E-8FCC-3761B43E394F}" presName="sibTrans" presStyleCnt="0"/>
      <dgm:spPr/>
    </dgm:pt>
    <dgm:pt modelId="{2F254D1A-E910-4B11-B7AE-CA7E3E876B20}" type="pres">
      <dgm:prSet presAssocID="{877E2FE8-49DF-4787-B445-A7B200009ABF}" presName="compositeNode" presStyleCnt="0">
        <dgm:presLayoutVars>
          <dgm:bulletEnabled val="1"/>
        </dgm:presLayoutVars>
      </dgm:prSet>
      <dgm:spPr/>
    </dgm:pt>
    <dgm:pt modelId="{517B995C-4E37-4AE9-931D-807E993B7AD0}" type="pres">
      <dgm:prSet presAssocID="{877E2FE8-49DF-4787-B445-A7B200009ABF}" presName="bgRect" presStyleLbl="alignNode1" presStyleIdx="1" presStyleCnt="2"/>
      <dgm:spPr/>
      <dgm:t>
        <a:bodyPr/>
        <a:lstStyle/>
        <a:p>
          <a:endParaRPr lang="ru-RU"/>
        </a:p>
      </dgm:t>
    </dgm:pt>
    <dgm:pt modelId="{FC69EEE3-4E89-47CE-956E-501D8ADE3EF8}" type="pres">
      <dgm:prSet presAssocID="{CC0D9728-35FF-4B4C-9508-8587E5C0D6C0}" presName="sibTransNodeRect" presStyleLbl="align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66393-22F1-4445-A205-598A7BDE5F91}" type="pres">
      <dgm:prSet presAssocID="{877E2FE8-49DF-4787-B445-A7B200009ABF}" presName="nodeRect" presStyleLbl="align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D058E1-3D92-49CA-A464-1CCDE57CAA59}" type="presOf" srcId="{877E2FE8-49DF-4787-B445-A7B200009ABF}" destId="{27566393-22F1-4445-A205-598A7BDE5F91}" srcOrd="1" destOrd="0" presId="urn:microsoft.com/office/officeart/2016/7/layout/LinearBlockProcessNumbered"/>
    <dgm:cxn modelId="{666216EB-D1D7-45CE-8080-9D549C5FC342}" type="presOf" srcId="{CC0D9728-35FF-4B4C-9508-8587E5C0D6C0}" destId="{FC69EEE3-4E89-47CE-956E-501D8ADE3EF8}" srcOrd="0" destOrd="0" presId="urn:microsoft.com/office/officeart/2016/7/layout/LinearBlockProcessNumbered"/>
    <dgm:cxn modelId="{F3C8DCD0-1568-4DEE-B77B-F02B85931B55}" type="presOf" srcId="{C45DAAE8-4BF8-403E-8FCC-3761B43E394F}" destId="{D36EAACB-E5C5-470D-9D3C-77C04C9B48AF}" srcOrd="0" destOrd="0" presId="urn:microsoft.com/office/officeart/2016/7/layout/LinearBlockProcessNumbered"/>
    <dgm:cxn modelId="{C432C97E-B6C5-4345-9E40-F4FEC42CB4D4}" type="presOf" srcId="{8D6B399A-E120-468E-A450-DF40D42BEE10}" destId="{43F9FAF9-FB15-4F7E-B079-F0B442E20EE2}" srcOrd="0" destOrd="0" presId="urn:microsoft.com/office/officeart/2016/7/layout/LinearBlockProcessNumbered"/>
    <dgm:cxn modelId="{0B943EDC-F22F-4B8A-AD5D-8A6DDDB5A9CC}" srcId="{8D6B399A-E120-468E-A450-DF40D42BEE10}" destId="{E7B1C26C-693C-4EC1-9399-0E6BBFA588D1}" srcOrd="0" destOrd="0" parTransId="{F9ADA616-3847-49C5-99F7-1F4B77BAD1F6}" sibTransId="{C45DAAE8-4BF8-403E-8FCC-3761B43E394F}"/>
    <dgm:cxn modelId="{F588F316-C33A-42B2-8BF5-FBFE2E0989E4}" srcId="{8D6B399A-E120-468E-A450-DF40D42BEE10}" destId="{877E2FE8-49DF-4787-B445-A7B200009ABF}" srcOrd="1" destOrd="0" parTransId="{9DF0B2E4-E0DE-4280-9D19-526F80E94FFC}" sibTransId="{CC0D9728-35FF-4B4C-9508-8587E5C0D6C0}"/>
    <dgm:cxn modelId="{CFD0D115-9F8C-40D4-9021-B3CCED311A6D}" type="presOf" srcId="{E7B1C26C-693C-4EC1-9399-0E6BBFA588D1}" destId="{E0DB6C83-0A3C-44BC-8407-7BEA48474558}" srcOrd="1" destOrd="0" presId="urn:microsoft.com/office/officeart/2016/7/layout/LinearBlockProcessNumbered"/>
    <dgm:cxn modelId="{4EA8091A-C74A-4067-887D-ECD56DB02D53}" type="presOf" srcId="{877E2FE8-49DF-4787-B445-A7B200009ABF}" destId="{517B995C-4E37-4AE9-931D-807E993B7AD0}" srcOrd="0" destOrd="0" presId="urn:microsoft.com/office/officeart/2016/7/layout/LinearBlockProcessNumbered"/>
    <dgm:cxn modelId="{118EBC3C-57C9-4189-8B65-E7ACEB2AC539}" type="presOf" srcId="{E7B1C26C-693C-4EC1-9399-0E6BBFA588D1}" destId="{BBA7961C-D07F-43A8-A5F3-71E109C16D8F}" srcOrd="0" destOrd="0" presId="urn:microsoft.com/office/officeart/2016/7/layout/LinearBlockProcessNumbered"/>
    <dgm:cxn modelId="{2EE811A1-0A8E-4CEC-9486-4B5823C3147A}" type="presParOf" srcId="{43F9FAF9-FB15-4F7E-B079-F0B442E20EE2}" destId="{1653790E-FF41-4589-AB24-A081C44DC4CA}" srcOrd="0" destOrd="0" presId="urn:microsoft.com/office/officeart/2016/7/layout/LinearBlockProcessNumbered"/>
    <dgm:cxn modelId="{D74B8996-2ECE-4DC5-BABC-E9E4239E8034}" type="presParOf" srcId="{1653790E-FF41-4589-AB24-A081C44DC4CA}" destId="{BBA7961C-D07F-43A8-A5F3-71E109C16D8F}" srcOrd="0" destOrd="0" presId="urn:microsoft.com/office/officeart/2016/7/layout/LinearBlockProcessNumbered"/>
    <dgm:cxn modelId="{7D94E779-36DD-4893-89BD-A134B2E25A1B}" type="presParOf" srcId="{1653790E-FF41-4589-AB24-A081C44DC4CA}" destId="{D36EAACB-E5C5-470D-9D3C-77C04C9B48AF}" srcOrd="1" destOrd="0" presId="urn:microsoft.com/office/officeart/2016/7/layout/LinearBlockProcessNumbered"/>
    <dgm:cxn modelId="{259F6DA4-2951-4616-8198-53CD125662B8}" type="presParOf" srcId="{1653790E-FF41-4589-AB24-A081C44DC4CA}" destId="{E0DB6C83-0A3C-44BC-8407-7BEA48474558}" srcOrd="2" destOrd="0" presId="urn:microsoft.com/office/officeart/2016/7/layout/LinearBlockProcessNumbered"/>
    <dgm:cxn modelId="{7D4AFCAA-09A2-479E-92A2-16AAF01F2EFE}" type="presParOf" srcId="{43F9FAF9-FB15-4F7E-B079-F0B442E20EE2}" destId="{5246B04D-ED0C-4C0F-82DE-7BB18530CF9D}" srcOrd="1" destOrd="0" presId="urn:microsoft.com/office/officeart/2016/7/layout/LinearBlockProcessNumbered"/>
    <dgm:cxn modelId="{6C139D6B-C3E0-4A35-82E0-342D2C4FE952}" type="presParOf" srcId="{43F9FAF9-FB15-4F7E-B079-F0B442E20EE2}" destId="{2F254D1A-E910-4B11-B7AE-CA7E3E876B20}" srcOrd="2" destOrd="0" presId="urn:microsoft.com/office/officeart/2016/7/layout/LinearBlockProcessNumbered"/>
    <dgm:cxn modelId="{15EA1DEE-FCD1-4CC7-8460-8391598B132E}" type="presParOf" srcId="{2F254D1A-E910-4B11-B7AE-CA7E3E876B20}" destId="{517B995C-4E37-4AE9-931D-807E993B7AD0}" srcOrd="0" destOrd="0" presId="urn:microsoft.com/office/officeart/2016/7/layout/LinearBlockProcessNumbered"/>
    <dgm:cxn modelId="{1189E035-D8D3-41F2-B485-E6C4C1EE11CC}" type="presParOf" srcId="{2F254D1A-E910-4B11-B7AE-CA7E3E876B20}" destId="{FC69EEE3-4E89-47CE-956E-501D8ADE3EF8}" srcOrd="1" destOrd="0" presId="urn:microsoft.com/office/officeart/2016/7/layout/LinearBlockProcessNumbered"/>
    <dgm:cxn modelId="{60A805F0-34D9-430B-98FD-C593684F082F}" type="presParOf" srcId="{2F254D1A-E910-4B11-B7AE-CA7E3E876B20}" destId="{27566393-22F1-4445-A205-598A7BDE5F91}" srcOrd="2" destOrd="0" presId="urn:microsoft.com/office/officeart/2016/7/layout/LinearBlockProcessNumbered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7A4D84-38E9-41D2-B807-19C144713D79}" type="doc">
      <dgm:prSet loTypeId="urn:microsoft.com/office/officeart/2005/8/layout/vProcess5" loCatId="process" qsTypeId="urn:microsoft.com/office/officeart/2005/8/quickstyle/simple4" qsCatId="simple" csTypeId="urn:microsoft.com/office/officeart/2005/8/colors/accent5_3" csCatId="accent5"/>
      <dgm:spPr/>
      <dgm:t>
        <a:bodyPr/>
        <a:lstStyle/>
        <a:p>
          <a:endParaRPr lang="en-US"/>
        </a:p>
      </dgm:t>
    </dgm:pt>
    <dgm:pt modelId="{F7D15308-189F-4F6D-B105-8F84D474013D}">
      <dgm:prSet/>
      <dgm:spPr/>
      <dgm:t>
        <a:bodyPr/>
        <a:lstStyle/>
        <a:p>
          <a:r>
            <a:rPr lang="ru-RU"/>
            <a:t>1) Знакомство со звуком «С» (артикуляция,  характеристика)</a:t>
          </a:r>
          <a:endParaRPr lang="en-US"/>
        </a:p>
      </dgm:t>
    </dgm:pt>
    <dgm:pt modelId="{511C8BDC-6A0C-4CDB-BAAC-39B733DD7C91}" type="parTrans" cxnId="{8A3DA193-53FD-4692-AE58-BF787C5F1FDB}">
      <dgm:prSet/>
      <dgm:spPr/>
      <dgm:t>
        <a:bodyPr/>
        <a:lstStyle/>
        <a:p>
          <a:endParaRPr lang="en-US"/>
        </a:p>
      </dgm:t>
    </dgm:pt>
    <dgm:pt modelId="{0BB421F1-E21A-496E-A296-D04F4B30581D}" type="sibTrans" cxnId="{8A3DA193-53FD-4692-AE58-BF787C5F1FDB}">
      <dgm:prSet/>
      <dgm:spPr/>
      <dgm:t>
        <a:bodyPr/>
        <a:lstStyle/>
        <a:p>
          <a:endParaRPr lang="en-US"/>
        </a:p>
      </dgm:t>
    </dgm:pt>
    <dgm:pt modelId="{C93429CB-AA9F-4675-986E-DFCC3D4C9114}">
      <dgm:prSet/>
      <dgm:spPr/>
      <dgm:t>
        <a:bodyPr/>
        <a:lstStyle/>
        <a:p>
          <a:r>
            <a:rPr lang="ru-RU"/>
            <a:t>2) Распознавание звука  на слух : среди других звуков, в слогах, в словах.</a:t>
          </a:r>
          <a:endParaRPr lang="en-US"/>
        </a:p>
      </dgm:t>
    </dgm:pt>
    <dgm:pt modelId="{A2E13EB6-9A84-4086-A09E-93F7B7DAD4E3}" type="parTrans" cxnId="{244B76F6-3394-458F-9935-C1FBCD4A0F4A}">
      <dgm:prSet/>
      <dgm:spPr/>
      <dgm:t>
        <a:bodyPr/>
        <a:lstStyle/>
        <a:p>
          <a:endParaRPr lang="en-US"/>
        </a:p>
      </dgm:t>
    </dgm:pt>
    <dgm:pt modelId="{04B13FD0-03E3-4FFE-A30E-B0652D9A9BCF}" type="sibTrans" cxnId="{244B76F6-3394-458F-9935-C1FBCD4A0F4A}">
      <dgm:prSet/>
      <dgm:spPr/>
      <dgm:t>
        <a:bodyPr/>
        <a:lstStyle/>
        <a:p>
          <a:endParaRPr lang="en-US"/>
        </a:p>
      </dgm:t>
    </dgm:pt>
    <dgm:pt modelId="{0F7D9461-B899-4BB4-8289-A3670ADC3E19}">
      <dgm:prSet/>
      <dgm:spPr/>
      <dgm:t>
        <a:bodyPr/>
        <a:lstStyle/>
        <a:p>
          <a:r>
            <a:rPr lang="ru-RU"/>
            <a:t>3) Введение образа  буквы «С» и его закрепление.</a:t>
          </a:r>
          <a:endParaRPr lang="en-US"/>
        </a:p>
      </dgm:t>
    </dgm:pt>
    <dgm:pt modelId="{1577105E-4C1C-41F1-87D0-0BBB87AF76EC}" type="parTrans" cxnId="{95F59E92-8CB4-470E-9DB1-D9FDF552DF9B}">
      <dgm:prSet/>
      <dgm:spPr/>
      <dgm:t>
        <a:bodyPr/>
        <a:lstStyle/>
        <a:p>
          <a:endParaRPr lang="en-US"/>
        </a:p>
      </dgm:t>
    </dgm:pt>
    <dgm:pt modelId="{CE3D53FB-EAFB-4C73-A96B-D773E6355051}" type="sibTrans" cxnId="{95F59E92-8CB4-470E-9DB1-D9FDF552DF9B}">
      <dgm:prSet/>
      <dgm:spPr/>
      <dgm:t>
        <a:bodyPr/>
        <a:lstStyle/>
        <a:p>
          <a:endParaRPr lang="en-US"/>
        </a:p>
      </dgm:t>
    </dgm:pt>
    <dgm:pt modelId="{BF0F788C-149C-4623-93DD-90A62D8A26DB}">
      <dgm:prSet/>
      <dgm:spPr/>
      <dgm:t>
        <a:bodyPr/>
        <a:lstStyle/>
        <a:p>
          <a:r>
            <a:rPr lang="ru-RU"/>
            <a:t>на что похожа буква</a:t>
          </a:r>
          <a:endParaRPr lang="en-US"/>
        </a:p>
      </dgm:t>
    </dgm:pt>
    <dgm:pt modelId="{4D007901-C995-468C-B8CC-0501A4826186}" type="parTrans" cxnId="{D30D0B47-3791-4180-8D68-D34CE69EE42F}">
      <dgm:prSet/>
      <dgm:spPr/>
      <dgm:t>
        <a:bodyPr/>
        <a:lstStyle/>
        <a:p>
          <a:endParaRPr lang="en-US"/>
        </a:p>
      </dgm:t>
    </dgm:pt>
    <dgm:pt modelId="{7C4B2319-F2CE-40AD-A034-E5817C87B0C8}" type="sibTrans" cxnId="{D30D0B47-3791-4180-8D68-D34CE69EE42F}">
      <dgm:prSet/>
      <dgm:spPr/>
      <dgm:t>
        <a:bodyPr/>
        <a:lstStyle/>
        <a:p>
          <a:endParaRPr lang="en-US"/>
        </a:p>
      </dgm:t>
    </dgm:pt>
    <dgm:pt modelId="{7D2910A3-B0F9-40BB-AE3F-F25F8A0AFB47}">
      <dgm:prSet/>
      <dgm:spPr/>
      <dgm:t>
        <a:bodyPr/>
        <a:lstStyle/>
        <a:p>
          <a:r>
            <a:rPr lang="ru-RU"/>
            <a:t>выкладывание из спичек, счётных палочек, и др.</a:t>
          </a:r>
          <a:endParaRPr lang="en-US"/>
        </a:p>
      </dgm:t>
    </dgm:pt>
    <dgm:pt modelId="{9D0F8DA3-CDBD-4A6E-9CA7-922A20D45227}" type="parTrans" cxnId="{E3E416F4-3DC6-4752-8E3C-0C9A1F3755D0}">
      <dgm:prSet/>
      <dgm:spPr/>
      <dgm:t>
        <a:bodyPr/>
        <a:lstStyle/>
        <a:p>
          <a:endParaRPr lang="en-US"/>
        </a:p>
      </dgm:t>
    </dgm:pt>
    <dgm:pt modelId="{8AAB2391-8C08-40EA-9692-1C1F2F5B24D2}" type="sibTrans" cxnId="{E3E416F4-3DC6-4752-8E3C-0C9A1F3755D0}">
      <dgm:prSet/>
      <dgm:spPr/>
      <dgm:t>
        <a:bodyPr/>
        <a:lstStyle/>
        <a:p>
          <a:endParaRPr lang="en-US"/>
        </a:p>
      </dgm:t>
    </dgm:pt>
    <dgm:pt modelId="{597FFE79-08AE-4677-8CF1-ABE1FFAB0CED}">
      <dgm:prSet/>
      <dgm:spPr/>
      <dgm:t>
        <a:bodyPr/>
        <a:lstStyle/>
        <a:p>
          <a:r>
            <a:rPr lang="ru-RU"/>
            <a:t>прорисовывание буквы указательным пальцем в воздухе, на столе</a:t>
          </a:r>
          <a:endParaRPr lang="en-US"/>
        </a:p>
      </dgm:t>
    </dgm:pt>
    <dgm:pt modelId="{23B1096C-9D01-4595-ABF7-90930C2996E4}" type="parTrans" cxnId="{85A46E04-76F8-442C-95B3-75277BEECD8B}">
      <dgm:prSet/>
      <dgm:spPr/>
      <dgm:t>
        <a:bodyPr/>
        <a:lstStyle/>
        <a:p>
          <a:endParaRPr lang="en-US"/>
        </a:p>
      </dgm:t>
    </dgm:pt>
    <dgm:pt modelId="{3FD5702C-5713-44DA-9A4A-C665641C16B3}" type="sibTrans" cxnId="{85A46E04-76F8-442C-95B3-75277BEECD8B}">
      <dgm:prSet/>
      <dgm:spPr/>
      <dgm:t>
        <a:bodyPr/>
        <a:lstStyle/>
        <a:p>
          <a:endParaRPr lang="en-US"/>
        </a:p>
      </dgm:t>
    </dgm:pt>
    <dgm:pt modelId="{D5F6B0E3-37AA-4CBF-B1C4-0A263069CE14}">
      <dgm:prSet/>
      <dgm:spPr/>
      <dgm:t>
        <a:bodyPr/>
        <a:lstStyle/>
        <a:p>
          <a:r>
            <a:rPr lang="ru-RU"/>
            <a:t>трансформация буквы</a:t>
          </a:r>
          <a:endParaRPr lang="en-US"/>
        </a:p>
      </dgm:t>
    </dgm:pt>
    <dgm:pt modelId="{7ED43FFF-1D23-4357-A15B-D5AF59A31828}" type="parTrans" cxnId="{0BEF0C9A-0480-4AEE-BEEC-0D42BF6DF32F}">
      <dgm:prSet/>
      <dgm:spPr/>
      <dgm:t>
        <a:bodyPr/>
        <a:lstStyle/>
        <a:p>
          <a:endParaRPr lang="en-US"/>
        </a:p>
      </dgm:t>
    </dgm:pt>
    <dgm:pt modelId="{98891C9E-C493-4DE0-8A65-24273AD26066}" type="sibTrans" cxnId="{0BEF0C9A-0480-4AEE-BEEC-0D42BF6DF32F}">
      <dgm:prSet/>
      <dgm:spPr/>
      <dgm:t>
        <a:bodyPr/>
        <a:lstStyle/>
        <a:p>
          <a:endParaRPr lang="en-US"/>
        </a:p>
      </dgm:t>
    </dgm:pt>
    <dgm:pt modelId="{E3BB19D2-2955-4A77-9BA3-29A6FD9BA2B8}">
      <dgm:prSet/>
      <dgm:spPr/>
      <dgm:t>
        <a:bodyPr/>
        <a:lstStyle/>
        <a:p>
          <a:r>
            <a:rPr lang="ru-RU"/>
            <a:t>узнавание буквы в разных геометрических фигурах</a:t>
          </a:r>
          <a:endParaRPr lang="en-US"/>
        </a:p>
      </dgm:t>
    </dgm:pt>
    <dgm:pt modelId="{F8DE8CE6-9FD1-427F-9E42-259C64880003}" type="parTrans" cxnId="{2D3A4987-CBF1-4890-A975-B9C2F3FD10B1}">
      <dgm:prSet/>
      <dgm:spPr/>
      <dgm:t>
        <a:bodyPr/>
        <a:lstStyle/>
        <a:p>
          <a:endParaRPr lang="en-US"/>
        </a:p>
      </dgm:t>
    </dgm:pt>
    <dgm:pt modelId="{7B511F82-A15C-4558-A2FF-9C1C9B030536}" type="sibTrans" cxnId="{2D3A4987-CBF1-4890-A975-B9C2F3FD10B1}">
      <dgm:prSet/>
      <dgm:spPr/>
      <dgm:t>
        <a:bodyPr/>
        <a:lstStyle/>
        <a:p>
          <a:endParaRPr lang="en-US"/>
        </a:p>
      </dgm:t>
    </dgm:pt>
    <dgm:pt modelId="{8BFACFA5-3A90-4EE1-B514-404452EB4522}">
      <dgm:prSet/>
      <dgm:spPr/>
      <dgm:t>
        <a:bodyPr/>
        <a:lstStyle/>
        <a:p>
          <a:r>
            <a:rPr lang="ru-RU"/>
            <a:t>узнавание  буквы в разных положениях</a:t>
          </a:r>
          <a:endParaRPr lang="en-US"/>
        </a:p>
      </dgm:t>
    </dgm:pt>
    <dgm:pt modelId="{0ED58A0A-EA43-4FCD-A168-F1F2E8C60002}" type="parTrans" cxnId="{71C6E6A8-0C10-43A8-AA26-4B4A3927CB78}">
      <dgm:prSet/>
      <dgm:spPr/>
      <dgm:t>
        <a:bodyPr/>
        <a:lstStyle/>
        <a:p>
          <a:endParaRPr lang="en-US"/>
        </a:p>
      </dgm:t>
    </dgm:pt>
    <dgm:pt modelId="{B978BEAF-CBFF-475B-9388-F48A1A91BEFC}" type="sibTrans" cxnId="{71C6E6A8-0C10-43A8-AA26-4B4A3927CB78}">
      <dgm:prSet/>
      <dgm:spPr/>
      <dgm:t>
        <a:bodyPr/>
        <a:lstStyle/>
        <a:p>
          <a:endParaRPr lang="en-US"/>
        </a:p>
      </dgm:t>
    </dgm:pt>
    <dgm:pt modelId="{CF5C7661-7143-4481-985C-E8EFF9FE10E7}" type="pres">
      <dgm:prSet presAssocID="{A37A4D84-38E9-41D2-B807-19C144713D7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3C8885-E936-4F1E-BE79-C9E05A49B784}" type="pres">
      <dgm:prSet presAssocID="{A37A4D84-38E9-41D2-B807-19C144713D79}" presName="dummyMaxCanvas" presStyleCnt="0">
        <dgm:presLayoutVars/>
      </dgm:prSet>
      <dgm:spPr/>
    </dgm:pt>
    <dgm:pt modelId="{579EADE4-9EB8-43A6-A455-4D9949A30D0C}" type="pres">
      <dgm:prSet presAssocID="{A37A4D84-38E9-41D2-B807-19C144713D7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72050-DCF2-4F7C-B6FB-B60DA8C37FFC}" type="pres">
      <dgm:prSet presAssocID="{A37A4D84-38E9-41D2-B807-19C144713D7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B196D-AB29-4C3D-AE8F-A0724574503F}" type="pres">
      <dgm:prSet presAssocID="{A37A4D84-38E9-41D2-B807-19C144713D7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A1D15-9A29-4D76-9027-B1C69E2E8F6F}" type="pres">
      <dgm:prSet presAssocID="{A37A4D84-38E9-41D2-B807-19C144713D7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CD2C0-E441-45FE-A933-04171C35C823}" type="pres">
      <dgm:prSet presAssocID="{A37A4D84-38E9-41D2-B807-19C144713D7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655CB-2275-49D3-9809-B10921D8BEE2}" type="pres">
      <dgm:prSet presAssocID="{A37A4D84-38E9-41D2-B807-19C144713D7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93D17-4DAD-401D-9A2A-D5A07E559917}" type="pres">
      <dgm:prSet presAssocID="{A37A4D84-38E9-41D2-B807-19C144713D7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5B6F4-E778-4EB3-99E7-258A6586BB7B}" type="pres">
      <dgm:prSet presAssocID="{A37A4D84-38E9-41D2-B807-19C144713D7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E416F4-3DC6-4752-8E3C-0C9A1F3755D0}" srcId="{0F7D9461-B899-4BB4-8289-A3670ADC3E19}" destId="{7D2910A3-B0F9-40BB-AE3F-F25F8A0AFB47}" srcOrd="1" destOrd="0" parTransId="{9D0F8DA3-CDBD-4A6E-9CA7-922A20D45227}" sibTransId="{8AAB2391-8C08-40EA-9692-1C1F2F5B24D2}"/>
    <dgm:cxn modelId="{ABE1FF0C-3BD3-4BD0-8076-B76BE68C2ED8}" type="presOf" srcId="{0BB421F1-E21A-496E-A296-D04F4B30581D}" destId="{607A1D15-9A29-4D76-9027-B1C69E2E8F6F}" srcOrd="0" destOrd="0" presId="urn:microsoft.com/office/officeart/2005/8/layout/vProcess5"/>
    <dgm:cxn modelId="{DC48F70D-43E9-45A8-8343-647E2DD821E6}" type="presOf" srcId="{0F7D9461-B899-4BB4-8289-A3670ADC3E19}" destId="{62F5B6F4-E778-4EB3-99E7-258A6586BB7B}" srcOrd="1" destOrd="0" presId="urn:microsoft.com/office/officeart/2005/8/layout/vProcess5"/>
    <dgm:cxn modelId="{4C995099-8082-4DDB-8F67-B2990F006A46}" type="presOf" srcId="{BF0F788C-149C-4623-93DD-90A62D8A26DB}" destId="{62F5B6F4-E778-4EB3-99E7-258A6586BB7B}" srcOrd="1" destOrd="1" presId="urn:microsoft.com/office/officeart/2005/8/layout/vProcess5"/>
    <dgm:cxn modelId="{D199C067-A08B-4DE4-8402-30A551EEEC01}" type="presOf" srcId="{597FFE79-08AE-4677-8CF1-ABE1FFAB0CED}" destId="{62F5B6F4-E778-4EB3-99E7-258A6586BB7B}" srcOrd="1" destOrd="3" presId="urn:microsoft.com/office/officeart/2005/8/layout/vProcess5"/>
    <dgm:cxn modelId="{4CE063CA-3220-4911-A3C9-0EB001F8BF8A}" type="presOf" srcId="{0F7D9461-B899-4BB4-8289-A3670ADC3E19}" destId="{028B196D-AB29-4C3D-AE8F-A0724574503F}" srcOrd="0" destOrd="0" presId="urn:microsoft.com/office/officeart/2005/8/layout/vProcess5"/>
    <dgm:cxn modelId="{2D3A4987-CBF1-4890-A975-B9C2F3FD10B1}" srcId="{0F7D9461-B899-4BB4-8289-A3670ADC3E19}" destId="{E3BB19D2-2955-4A77-9BA3-29A6FD9BA2B8}" srcOrd="4" destOrd="0" parTransId="{F8DE8CE6-9FD1-427F-9E42-259C64880003}" sibTransId="{7B511F82-A15C-4558-A2FF-9C1C9B030536}"/>
    <dgm:cxn modelId="{14D69A9D-739C-408B-AF54-6157F7FBF5A7}" type="presOf" srcId="{04B13FD0-03E3-4FFE-A30E-B0652D9A9BCF}" destId="{871CD2C0-E441-45FE-A933-04171C35C823}" srcOrd="0" destOrd="0" presId="urn:microsoft.com/office/officeart/2005/8/layout/vProcess5"/>
    <dgm:cxn modelId="{71C6E6A8-0C10-43A8-AA26-4B4A3927CB78}" srcId="{0F7D9461-B899-4BB4-8289-A3670ADC3E19}" destId="{8BFACFA5-3A90-4EE1-B514-404452EB4522}" srcOrd="5" destOrd="0" parTransId="{0ED58A0A-EA43-4FCD-A168-F1F2E8C60002}" sibTransId="{B978BEAF-CBFF-475B-9388-F48A1A91BEFC}"/>
    <dgm:cxn modelId="{BBF500C0-BD41-4FC5-BDC5-09262F0D46B5}" type="presOf" srcId="{8BFACFA5-3A90-4EE1-B514-404452EB4522}" destId="{028B196D-AB29-4C3D-AE8F-A0724574503F}" srcOrd="0" destOrd="6" presId="urn:microsoft.com/office/officeart/2005/8/layout/vProcess5"/>
    <dgm:cxn modelId="{79C1EE33-A402-4F94-8134-324B31122B79}" type="presOf" srcId="{C93429CB-AA9F-4675-986E-DFCC3D4C9114}" destId="{B4672050-DCF2-4F7C-B6FB-B60DA8C37FFC}" srcOrd="0" destOrd="0" presId="urn:microsoft.com/office/officeart/2005/8/layout/vProcess5"/>
    <dgm:cxn modelId="{CE575341-7318-4696-8C17-C837A3988E97}" type="presOf" srcId="{BF0F788C-149C-4623-93DD-90A62D8A26DB}" destId="{028B196D-AB29-4C3D-AE8F-A0724574503F}" srcOrd="0" destOrd="1" presId="urn:microsoft.com/office/officeart/2005/8/layout/vProcess5"/>
    <dgm:cxn modelId="{5EA1E7C1-19DD-4306-8949-99C3B0A9E219}" type="presOf" srcId="{E3BB19D2-2955-4A77-9BA3-29A6FD9BA2B8}" destId="{62F5B6F4-E778-4EB3-99E7-258A6586BB7B}" srcOrd="1" destOrd="5" presId="urn:microsoft.com/office/officeart/2005/8/layout/vProcess5"/>
    <dgm:cxn modelId="{ED6C740B-DEBB-42F6-8F85-3976889F7AB4}" type="presOf" srcId="{D5F6B0E3-37AA-4CBF-B1C4-0A263069CE14}" destId="{028B196D-AB29-4C3D-AE8F-A0724574503F}" srcOrd="0" destOrd="4" presId="urn:microsoft.com/office/officeart/2005/8/layout/vProcess5"/>
    <dgm:cxn modelId="{5EC59A47-B978-4E07-8B15-F0C80FAFF399}" type="presOf" srcId="{F7D15308-189F-4F6D-B105-8F84D474013D}" destId="{579EADE4-9EB8-43A6-A455-4D9949A30D0C}" srcOrd="0" destOrd="0" presId="urn:microsoft.com/office/officeart/2005/8/layout/vProcess5"/>
    <dgm:cxn modelId="{D30D0B47-3791-4180-8D68-D34CE69EE42F}" srcId="{0F7D9461-B899-4BB4-8289-A3670ADC3E19}" destId="{BF0F788C-149C-4623-93DD-90A62D8A26DB}" srcOrd="0" destOrd="0" parTransId="{4D007901-C995-468C-B8CC-0501A4826186}" sibTransId="{7C4B2319-F2CE-40AD-A034-E5817C87B0C8}"/>
    <dgm:cxn modelId="{8A3DA193-53FD-4692-AE58-BF787C5F1FDB}" srcId="{A37A4D84-38E9-41D2-B807-19C144713D79}" destId="{F7D15308-189F-4F6D-B105-8F84D474013D}" srcOrd="0" destOrd="0" parTransId="{511C8BDC-6A0C-4CDB-BAAC-39B733DD7C91}" sibTransId="{0BB421F1-E21A-496E-A296-D04F4B30581D}"/>
    <dgm:cxn modelId="{6FB754DB-DD6F-46C1-877A-9C80F6DF12C1}" type="presOf" srcId="{8BFACFA5-3A90-4EE1-B514-404452EB4522}" destId="{62F5B6F4-E778-4EB3-99E7-258A6586BB7B}" srcOrd="1" destOrd="6" presId="urn:microsoft.com/office/officeart/2005/8/layout/vProcess5"/>
    <dgm:cxn modelId="{800FE64D-4538-4E19-A81E-FE281354F1FD}" type="presOf" srcId="{E3BB19D2-2955-4A77-9BA3-29A6FD9BA2B8}" destId="{028B196D-AB29-4C3D-AE8F-A0724574503F}" srcOrd="0" destOrd="5" presId="urn:microsoft.com/office/officeart/2005/8/layout/vProcess5"/>
    <dgm:cxn modelId="{B581EC46-B350-4890-A436-447335EAE3FE}" type="presOf" srcId="{C93429CB-AA9F-4675-986E-DFCC3D4C9114}" destId="{86693D17-4DAD-401D-9A2A-D5A07E559917}" srcOrd="1" destOrd="0" presId="urn:microsoft.com/office/officeart/2005/8/layout/vProcess5"/>
    <dgm:cxn modelId="{CEC5950D-E8C9-4D3A-B77F-7CF14B856130}" type="presOf" srcId="{D5F6B0E3-37AA-4CBF-B1C4-0A263069CE14}" destId="{62F5B6F4-E778-4EB3-99E7-258A6586BB7B}" srcOrd="1" destOrd="4" presId="urn:microsoft.com/office/officeart/2005/8/layout/vProcess5"/>
    <dgm:cxn modelId="{40D93964-F64B-4F14-94DA-4A7F19E54A8A}" type="presOf" srcId="{7D2910A3-B0F9-40BB-AE3F-F25F8A0AFB47}" destId="{028B196D-AB29-4C3D-AE8F-A0724574503F}" srcOrd="0" destOrd="2" presId="urn:microsoft.com/office/officeart/2005/8/layout/vProcess5"/>
    <dgm:cxn modelId="{244B76F6-3394-458F-9935-C1FBCD4A0F4A}" srcId="{A37A4D84-38E9-41D2-B807-19C144713D79}" destId="{C93429CB-AA9F-4675-986E-DFCC3D4C9114}" srcOrd="1" destOrd="0" parTransId="{A2E13EB6-9A84-4086-A09E-93F7B7DAD4E3}" sibTransId="{04B13FD0-03E3-4FFE-A30E-B0652D9A9BCF}"/>
    <dgm:cxn modelId="{95F59E92-8CB4-470E-9DB1-D9FDF552DF9B}" srcId="{A37A4D84-38E9-41D2-B807-19C144713D79}" destId="{0F7D9461-B899-4BB4-8289-A3670ADC3E19}" srcOrd="2" destOrd="0" parTransId="{1577105E-4C1C-41F1-87D0-0BBB87AF76EC}" sibTransId="{CE3D53FB-EAFB-4C73-A96B-D773E6355051}"/>
    <dgm:cxn modelId="{85A46E04-76F8-442C-95B3-75277BEECD8B}" srcId="{0F7D9461-B899-4BB4-8289-A3670ADC3E19}" destId="{597FFE79-08AE-4677-8CF1-ABE1FFAB0CED}" srcOrd="2" destOrd="0" parTransId="{23B1096C-9D01-4595-ABF7-90930C2996E4}" sibTransId="{3FD5702C-5713-44DA-9A4A-C665641C16B3}"/>
    <dgm:cxn modelId="{C5B0275A-433F-48C3-8A48-E709E97E353B}" type="presOf" srcId="{A37A4D84-38E9-41D2-B807-19C144713D79}" destId="{CF5C7661-7143-4481-985C-E8EFF9FE10E7}" srcOrd="0" destOrd="0" presId="urn:microsoft.com/office/officeart/2005/8/layout/vProcess5"/>
    <dgm:cxn modelId="{7C982B85-1AFD-4DD4-85D0-800BC9BDA465}" type="presOf" srcId="{597FFE79-08AE-4677-8CF1-ABE1FFAB0CED}" destId="{028B196D-AB29-4C3D-AE8F-A0724574503F}" srcOrd="0" destOrd="3" presId="urn:microsoft.com/office/officeart/2005/8/layout/vProcess5"/>
    <dgm:cxn modelId="{C833DE0C-9D69-4F43-B31A-CE6A38FD088E}" type="presOf" srcId="{7D2910A3-B0F9-40BB-AE3F-F25F8A0AFB47}" destId="{62F5B6F4-E778-4EB3-99E7-258A6586BB7B}" srcOrd="1" destOrd="2" presId="urn:microsoft.com/office/officeart/2005/8/layout/vProcess5"/>
    <dgm:cxn modelId="{0BEF0C9A-0480-4AEE-BEEC-0D42BF6DF32F}" srcId="{0F7D9461-B899-4BB4-8289-A3670ADC3E19}" destId="{D5F6B0E3-37AA-4CBF-B1C4-0A263069CE14}" srcOrd="3" destOrd="0" parTransId="{7ED43FFF-1D23-4357-A15B-D5AF59A31828}" sibTransId="{98891C9E-C493-4DE0-8A65-24273AD26066}"/>
    <dgm:cxn modelId="{D353E135-8062-4585-96E9-6D878CC44FA8}" type="presOf" srcId="{F7D15308-189F-4F6D-B105-8F84D474013D}" destId="{3DE655CB-2275-49D3-9809-B10921D8BEE2}" srcOrd="1" destOrd="0" presId="urn:microsoft.com/office/officeart/2005/8/layout/vProcess5"/>
    <dgm:cxn modelId="{DCC7D71F-8E0A-41BC-90FA-B31B85DD22F1}" type="presParOf" srcId="{CF5C7661-7143-4481-985C-E8EFF9FE10E7}" destId="{E53C8885-E936-4F1E-BE79-C9E05A49B784}" srcOrd="0" destOrd="0" presId="urn:microsoft.com/office/officeart/2005/8/layout/vProcess5"/>
    <dgm:cxn modelId="{2EB1EFF5-2B7E-43DC-8759-B413DE494E72}" type="presParOf" srcId="{CF5C7661-7143-4481-985C-E8EFF9FE10E7}" destId="{579EADE4-9EB8-43A6-A455-4D9949A30D0C}" srcOrd="1" destOrd="0" presId="urn:microsoft.com/office/officeart/2005/8/layout/vProcess5"/>
    <dgm:cxn modelId="{2A8BF889-C8DE-41D1-BBCE-292381732837}" type="presParOf" srcId="{CF5C7661-7143-4481-985C-E8EFF9FE10E7}" destId="{B4672050-DCF2-4F7C-B6FB-B60DA8C37FFC}" srcOrd="2" destOrd="0" presId="urn:microsoft.com/office/officeart/2005/8/layout/vProcess5"/>
    <dgm:cxn modelId="{BAFA5EA7-2E4E-4FA4-977F-98550BEF2B84}" type="presParOf" srcId="{CF5C7661-7143-4481-985C-E8EFF9FE10E7}" destId="{028B196D-AB29-4C3D-AE8F-A0724574503F}" srcOrd="3" destOrd="0" presId="urn:microsoft.com/office/officeart/2005/8/layout/vProcess5"/>
    <dgm:cxn modelId="{1D3BD4E5-3B29-45C7-90EA-0CCE2E4E41C8}" type="presParOf" srcId="{CF5C7661-7143-4481-985C-E8EFF9FE10E7}" destId="{607A1D15-9A29-4D76-9027-B1C69E2E8F6F}" srcOrd="4" destOrd="0" presId="urn:microsoft.com/office/officeart/2005/8/layout/vProcess5"/>
    <dgm:cxn modelId="{6F933EF9-C2D8-4107-B45C-E42237DDD4D0}" type="presParOf" srcId="{CF5C7661-7143-4481-985C-E8EFF9FE10E7}" destId="{871CD2C0-E441-45FE-A933-04171C35C823}" srcOrd="5" destOrd="0" presId="urn:microsoft.com/office/officeart/2005/8/layout/vProcess5"/>
    <dgm:cxn modelId="{8B9810C9-B23D-48A5-9AD3-00B8B993795B}" type="presParOf" srcId="{CF5C7661-7143-4481-985C-E8EFF9FE10E7}" destId="{3DE655CB-2275-49D3-9809-B10921D8BEE2}" srcOrd="6" destOrd="0" presId="urn:microsoft.com/office/officeart/2005/8/layout/vProcess5"/>
    <dgm:cxn modelId="{E3372BF9-E6EE-4C2E-B3F4-2D731FD78D0A}" type="presParOf" srcId="{CF5C7661-7143-4481-985C-E8EFF9FE10E7}" destId="{86693D17-4DAD-401D-9A2A-D5A07E559917}" srcOrd="7" destOrd="0" presId="urn:microsoft.com/office/officeart/2005/8/layout/vProcess5"/>
    <dgm:cxn modelId="{F279F846-E103-45C7-9517-C3758A0C40CA}" type="presParOf" srcId="{CF5C7661-7143-4481-985C-E8EFF9FE10E7}" destId="{62F5B6F4-E778-4EB3-99E7-258A6586BB7B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EFED0C-3DBD-4A30-80C9-FE177827A6D2}" type="doc">
      <dgm:prSet loTypeId="urn:microsoft.com/office/officeart/2008/layout/RadialCluster" loCatId="relationship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7DFBE71E-DCFC-4697-A02D-FC6BD8B75A1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фонематического слуха</a:t>
          </a:r>
        </a:p>
      </dgm:t>
    </dgm:pt>
    <dgm:pt modelId="{36EF7DDA-CD8A-4F3C-A887-D34F20BF79F3}" type="parTrans" cxnId="{EA227F75-B807-483E-B13C-1D2BD649708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3D52D6-1DC7-4FC5-A33C-A7E1EF9FEAFA}" type="sibTrans" cxnId="{EA227F75-B807-483E-B13C-1D2BD649708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8EF415-62EE-459E-9E46-09B811D035A7}">
      <dgm:prSet phldrT="[Текст]"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Хлопни ,если услышишь</a:t>
          </a:r>
        </a:p>
      </dgm:t>
    </dgm:pt>
    <dgm:pt modelId="{83D6B506-8BEF-4E53-86E8-82B6DFBBAC5C}" type="parTrans" cxnId="{D5ED9BA4-7BCE-4ABA-BD4D-E04DEA95756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B00B78-6483-4AAD-B56C-A5B9CCDC31AD}" type="sibTrans" cxnId="{D5ED9BA4-7BCE-4ABA-BD4D-E04DEA95756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C7603-9B6F-43DD-9D2D-B88AB885C477}">
      <dgm:prSet phldrT="[Текст]"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Верни сбежавший звук</a:t>
          </a:r>
        </a:p>
      </dgm:t>
    </dgm:pt>
    <dgm:pt modelId="{837AE5E7-F9C8-4BA9-9BBC-80840FA6B2F5}" type="parTrans" cxnId="{3F654A89-9051-4381-915D-6379A36DA50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B6DDBB-981B-47F6-9466-2BCAE18D9E4E}" type="sibTrans" cxnId="{3F654A89-9051-4381-915D-6379A36DA50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516A73-F35D-47A1-A5F7-CEE3B6E24551}">
      <dgm:prSet phldrT="[Текст]"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Повтори цепочки звуков</a:t>
          </a:r>
        </a:p>
      </dgm:t>
    </dgm:pt>
    <dgm:pt modelId="{07344CB8-970A-4B74-8669-CDB82F8ED7DC}" type="parTrans" cxnId="{E5F54411-675E-4C98-8D98-FCEA347A3F7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86A41-EA2D-408E-9D4B-AABD2FB269DC}" type="sibTrans" cxnId="{E5F54411-675E-4C98-8D98-FCEA347A3F7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75D084-32DF-49EC-9344-A6B275C1655A}">
      <dgm:prSet phldrT="[Текст]"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Отбор слов с заданным звуком в предложениях, 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текстах, стихах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1DB9B2-6C54-4EDF-852B-6224B8A832AD}" type="parTrans" cxnId="{ED8D2C62-7025-4D25-9F16-EC57CF6D6DD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A12095-05FC-422B-82B6-C939463288A0}" type="sibTrans" cxnId="{ED8D2C62-7025-4D25-9F16-EC57CF6D6DD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27928D-694A-4A2E-92DF-A2077AB2F9CB}">
      <dgm:prSet phldrT="[Текст]"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Отбор картинок на заданный звук</a:t>
          </a:r>
        </a:p>
      </dgm:t>
    </dgm:pt>
    <dgm:pt modelId="{F62875D1-7097-484F-93C0-CE5B00DFB8A2}" type="parTrans" cxnId="{E84D1188-2F9B-4DB2-AB99-023875E550B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A254B5-35AF-4027-A1C2-7CF64C61F5CA}" type="sibTrans" cxnId="{E84D1188-2F9B-4DB2-AB99-023875E550B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9297E3-D1E5-4A16-BAC6-6B1917E637E5}" type="pres">
      <dgm:prSet presAssocID="{93EFED0C-3DBD-4A30-80C9-FE177827A6D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6FCD6CB-CFF4-41BA-9C19-CFCDEB855284}" type="pres">
      <dgm:prSet presAssocID="{7DFBE71E-DCFC-4697-A02D-FC6BD8B75A10}" presName="singleCycle" presStyleCnt="0"/>
      <dgm:spPr/>
    </dgm:pt>
    <dgm:pt modelId="{AC86A680-EC90-41DD-9276-A4DDD8AB47A2}" type="pres">
      <dgm:prSet presAssocID="{7DFBE71E-DCFC-4697-A02D-FC6BD8B75A10}" presName="singleCenter" presStyleLbl="node1" presStyleIdx="0" presStyleCnt="6" custScaleY="7722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F2C371EE-F856-4B54-A3F8-A284D6F2315B}" type="pres">
      <dgm:prSet presAssocID="{83D6B506-8BEF-4E53-86E8-82B6DFBBAC5C}" presName="Name56" presStyleLbl="parChTrans1D2" presStyleIdx="0" presStyleCnt="5"/>
      <dgm:spPr/>
      <dgm:t>
        <a:bodyPr/>
        <a:lstStyle/>
        <a:p>
          <a:endParaRPr lang="ru-RU"/>
        </a:p>
      </dgm:t>
    </dgm:pt>
    <dgm:pt modelId="{5FF5707A-85A8-4F30-8D02-F77C6A28769B}" type="pres">
      <dgm:prSet presAssocID="{C28EF415-62EE-459E-9E46-09B811D035A7}" presName="text0" presStyleLbl="node1" presStyleIdx="1" presStyleCnt="6" custScaleX="195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70388-4026-43E0-8003-994BBDF7772E}" type="pres">
      <dgm:prSet presAssocID="{837AE5E7-F9C8-4BA9-9BBC-80840FA6B2F5}" presName="Name56" presStyleLbl="parChTrans1D2" presStyleIdx="1" presStyleCnt="5"/>
      <dgm:spPr/>
      <dgm:t>
        <a:bodyPr/>
        <a:lstStyle/>
        <a:p>
          <a:endParaRPr lang="ru-RU"/>
        </a:p>
      </dgm:t>
    </dgm:pt>
    <dgm:pt modelId="{728D47EF-7A11-4C57-99EB-0284646D0033}" type="pres">
      <dgm:prSet presAssocID="{26DC7603-9B6F-43DD-9D2D-B88AB885C477}" presName="text0" presStyleLbl="node1" presStyleIdx="2" presStyleCnt="6" custScaleX="189838" custScaleY="101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D0ED4-8404-4BCC-BA45-0260CFDA910D}" type="pres">
      <dgm:prSet presAssocID="{07344CB8-970A-4B74-8669-CDB82F8ED7DC}" presName="Name56" presStyleLbl="parChTrans1D2" presStyleIdx="2" presStyleCnt="5"/>
      <dgm:spPr/>
      <dgm:t>
        <a:bodyPr/>
        <a:lstStyle/>
        <a:p>
          <a:endParaRPr lang="ru-RU"/>
        </a:p>
      </dgm:t>
    </dgm:pt>
    <dgm:pt modelId="{124B12D9-C1C1-47CC-AB29-D46ECD4A879A}" type="pres">
      <dgm:prSet presAssocID="{5B516A73-F35D-47A1-A5F7-CEE3B6E24551}" presName="text0" presStyleLbl="node1" presStyleIdx="3" presStyleCnt="6" custScaleX="235867" custScaleY="111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FC1DA-154D-472D-84DA-969F035905DF}" type="pres">
      <dgm:prSet presAssocID="{711DB9B2-6C54-4EDF-852B-6224B8A832AD}" presName="Name56" presStyleLbl="parChTrans1D2" presStyleIdx="3" presStyleCnt="5"/>
      <dgm:spPr/>
      <dgm:t>
        <a:bodyPr/>
        <a:lstStyle/>
        <a:p>
          <a:endParaRPr lang="ru-RU"/>
        </a:p>
      </dgm:t>
    </dgm:pt>
    <dgm:pt modelId="{5900013C-017D-43BE-9598-FAE9719B6CCE}" type="pres">
      <dgm:prSet presAssocID="{3975D084-32DF-49EC-9344-A6B275C1655A}" presName="text0" presStyleLbl="node1" presStyleIdx="4" presStyleCnt="6" custScaleX="215505" custScaleY="111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C86B7-64FB-4A9C-9CB2-6F10696C039A}" type="pres">
      <dgm:prSet presAssocID="{F62875D1-7097-484F-93C0-CE5B00DFB8A2}" presName="Name56" presStyleLbl="parChTrans1D2" presStyleIdx="4" presStyleCnt="5"/>
      <dgm:spPr/>
      <dgm:t>
        <a:bodyPr/>
        <a:lstStyle/>
        <a:p>
          <a:endParaRPr lang="ru-RU"/>
        </a:p>
      </dgm:t>
    </dgm:pt>
    <dgm:pt modelId="{BB2D6870-8590-4A5C-8AC1-FCB01CB68B04}" type="pres">
      <dgm:prSet presAssocID="{6527928D-694A-4A2E-92DF-A2077AB2F9CB}" presName="text0" presStyleLbl="node1" presStyleIdx="5" presStyleCnt="6" custScaleX="189400" custScaleY="131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E9F92F-AF56-4336-A43D-D8588F5BF8DA}" type="presOf" srcId="{F62875D1-7097-484F-93C0-CE5B00DFB8A2}" destId="{E56C86B7-64FB-4A9C-9CB2-6F10696C039A}" srcOrd="0" destOrd="0" presId="urn:microsoft.com/office/officeart/2008/layout/RadialCluster"/>
    <dgm:cxn modelId="{EA227F75-B807-483E-B13C-1D2BD649708C}" srcId="{93EFED0C-3DBD-4A30-80C9-FE177827A6D2}" destId="{7DFBE71E-DCFC-4697-A02D-FC6BD8B75A10}" srcOrd="0" destOrd="0" parTransId="{36EF7DDA-CD8A-4F3C-A887-D34F20BF79F3}" sibTransId="{4D3D52D6-1DC7-4FC5-A33C-A7E1EF9FEAFA}"/>
    <dgm:cxn modelId="{BFA7DB9E-0E0F-47CC-A310-2E9DF18C6595}" type="presOf" srcId="{711DB9B2-6C54-4EDF-852B-6224B8A832AD}" destId="{388FC1DA-154D-472D-84DA-969F035905DF}" srcOrd="0" destOrd="0" presId="urn:microsoft.com/office/officeart/2008/layout/RadialCluster"/>
    <dgm:cxn modelId="{9703960C-557E-4D36-8F0C-49E8D693CA6D}" type="presOf" srcId="{3975D084-32DF-49EC-9344-A6B275C1655A}" destId="{5900013C-017D-43BE-9598-FAE9719B6CCE}" srcOrd="0" destOrd="0" presId="urn:microsoft.com/office/officeart/2008/layout/RadialCluster"/>
    <dgm:cxn modelId="{2B8C5E7E-5D2B-4DCD-BDFE-1D2C6F0579A8}" type="presOf" srcId="{26DC7603-9B6F-43DD-9D2D-B88AB885C477}" destId="{728D47EF-7A11-4C57-99EB-0284646D0033}" srcOrd="0" destOrd="0" presId="urn:microsoft.com/office/officeart/2008/layout/RadialCluster"/>
    <dgm:cxn modelId="{6BD97999-4BB8-40CE-AC7A-B6BD398C1B1D}" type="presOf" srcId="{7DFBE71E-DCFC-4697-A02D-FC6BD8B75A10}" destId="{AC86A680-EC90-41DD-9276-A4DDD8AB47A2}" srcOrd="0" destOrd="0" presId="urn:microsoft.com/office/officeart/2008/layout/RadialCluster"/>
    <dgm:cxn modelId="{3A1CFBAA-3984-4357-89FD-4D1CD9879987}" type="presOf" srcId="{93EFED0C-3DBD-4A30-80C9-FE177827A6D2}" destId="{439297E3-D1E5-4A16-BAC6-6B1917E637E5}" srcOrd="0" destOrd="0" presId="urn:microsoft.com/office/officeart/2008/layout/RadialCluster"/>
    <dgm:cxn modelId="{3F654A89-9051-4381-915D-6379A36DA507}" srcId="{7DFBE71E-DCFC-4697-A02D-FC6BD8B75A10}" destId="{26DC7603-9B6F-43DD-9D2D-B88AB885C477}" srcOrd="1" destOrd="0" parTransId="{837AE5E7-F9C8-4BA9-9BBC-80840FA6B2F5}" sibTransId="{F7B6DDBB-981B-47F6-9466-2BCAE18D9E4E}"/>
    <dgm:cxn modelId="{F50F3E04-7067-48AB-AB95-D481FBA3F19B}" type="presOf" srcId="{07344CB8-970A-4B74-8669-CDB82F8ED7DC}" destId="{EDFD0ED4-8404-4BCC-BA45-0260CFDA910D}" srcOrd="0" destOrd="0" presId="urn:microsoft.com/office/officeart/2008/layout/RadialCluster"/>
    <dgm:cxn modelId="{EAABB670-A2BD-4C59-A017-96BBF6948623}" type="presOf" srcId="{83D6B506-8BEF-4E53-86E8-82B6DFBBAC5C}" destId="{F2C371EE-F856-4B54-A3F8-A284D6F2315B}" srcOrd="0" destOrd="0" presId="urn:microsoft.com/office/officeart/2008/layout/RadialCluster"/>
    <dgm:cxn modelId="{ED8D2C62-7025-4D25-9F16-EC57CF6D6DDD}" srcId="{7DFBE71E-DCFC-4697-A02D-FC6BD8B75A10}" destId="{3975D084-32DF-49EC-9344-A6B275C1655A}" srcOrd="3" destOrd="0" parTransId="{711DB9B2-6C54-4EDF-852B-6224B8A832AD}" sibTransId="{7CA12095-05FC-422B-82B6-C939463288A0}"/>
    <dgm:cxn modelId="{077AEBA4-E71C-4D4E-922B-DC9025EB11CA}" type="presOf" srcId="{C28EF415-62EE-459E-9E46-09B811D035A7}" destId="{5FF5707A-85A8-4F30-8D02-F77C6A28769B}" srcOrd="0" destOrd="0" presId="urn:microsoft.com/office/officeart/2008/layout/RadialCluster"/>
    <dgm:cxn modelId="{A5EBC156-A55C-4331-933B-EBCB5B6B9F68}" type="presOf" srcId="{6527928D-694A-4A2E-92DF-A2077AB2F9CB}" destId="{BB2D6870-8590-4A5C-8AC1-FCB01CB68B04}" srcOrd="0" destOrd="0" presId="urn:microsoft.com/office/officeart/2008/layout/RadialCluster"/>
    <dgm:cxn modelId="{E84D1188-2F9B-4DB2-AB99-023875E550B9}" srcId="{7DFBE71E-DCFC-4697-A02D-FC6BD8B75A10}" destId="{6527928D-694A-4A2E-92DF-A2077AB2F9CB}" srcOrd="4" destOrd="0" parTransId="{F62875D1-7097-484F-93C0-CE5B00DFB8A2}" sibTransId="{D1A254B5-35AF-4027-A1C2-7CF64C61F5CA}"/>
    <dgm:cxn modelId="{085F5655-1464-4E87-B71B-646F7C4494CB}" type="presOf" srcId="{837AE5E7-F9C8-4BA9-9BBC-80840FA6B2F5}" destId="{CE870388-4026-43E0-8003-994BBDF7772E}" srcOrd="0" destOrd="0" presId="urn:microsoft.com/office/officeart/2008/layout/RadialCluster"/>
    <dgm:cxn modelId="{1A463A9F-6C89-4E27-A5C3-FE8CB0AD0E6A}" type="presOf" srcId="{5B516A73-F35D-47A1-A5F7-CEE3B6E24551}" destId="{124B12D9-C1C1-47CC-AB29-D46ECD4A879A}" srcOrd="0" destOrd="0" presId="urn:microsoft.com/office/officeart/2008/layout/RadialCluster"/>
    <dgm:cxn modelId="{E5F54411-675E-4C98-8D98-FCEA347A3F74}" srcId="{7DFBE71E-DCFC-4697-A02D-FC6BD8B75A10}" destId="{5B516A73-F35D-47A1-A5F7-CEE3B6E24551}" srcOrd="2" destOrd="0" parTransId="{07344CB8-970A-4B74-8669-CDB82F8ED7DC}" sibTransId="{4D286A41-EA2D-408E-9D4B-AABD2FB269DC}"/>
    <dgm:cxn modelId="{D5ED9BA4-7BCE-4ABA-BD4D-E04DEA95756D}" srcId="{7DFBE71E-DCFC-4697-A02D-FC6BD8B75A10}" destId="{C28EF415-62EE-459E-9E46-09B811D035A7}" srcOrd="0" destOrd="0" parTransId="{83D6B506-8BEF-4E53-86E8-82B6DFBBAC5C}" sibTransId="{E9B00B78-6483-4AAD-B56C-A5B9CCDC31AD}"/>
    <dgm:cxn modelId="{F6C4969C-D1BE-4413-983F-BB4D5ACF46C5}" type="presParOf" srcId="{439297E3-D1E5-4A16-BAC6-6B1917E637E5}" destId="{C6FCD6CB-CFF4-41BA-9C19-CFCDEB855284}" srcOrd="0" destOrd="0" presId="urn:microsoft.com/office/officeart/2008/layout/RadialCluster"/>
    <dgm:cxn modelId="{A684672A-5F9B-4D19-8165-90CDC8650BF9}" type="presParOf" srcId="{C6FCD6CB-CFF4-41BA-9C19-CFCDEB855284}" destId="{AC86A680-EC90-41DD-9276-A4DDD8AB47A2}" srcOrd="0" destOrd="0" presId="urn:microsoft.com/office/officeart/2008/layout/RadialCluster"/>
    <dgm:cxn modelId="{008FE2C4-0617-4ED3-891A-AAFDB3BB48AA}" type="presParOf" srcId="{C6FCD6CB-CFF4-41BA-9C19-CFCDEB855284}" destId="{F2C371EE-F856-4B54-A3F8-A284D6F2315B}" srcOrd="1" destOrd="0" presId="urn:microsoft.com/office/officeart/2008/layout/RadialCluster"/>
    <dgm:cxn modelId="{2D55AFD1-40C1-4115-AD7C-85D7D2F969C1}" type="presParOf" srcId="{C6FCD6CB-CFF4-41BA-9C19-CFCDEB855284}" destId="{5FF5707A-85A8-4F30-8D02-F77C6A28769B}" srcOrd="2" destOrd="0" presId="urn:microsoft.com/office/officeart/2008/layout/RadialCluster"/>
    <dgm:cxn modelId="{5038C3E0-B506-4D21-BE8B-56E7A3E56DEB}" type="presParOf" srcId="{C6FCD6CB-CFF4-41BA-9C19-CFCDEB855284}" destId="{CE870388-4026-43E0-8003-994BBDF7772E}" srcOrd="3" destOrd="0" presId="urn:microsoft.com/office/officeart/2008/layout/RadialCluster"/>
    <dgm:cxn modelId="{505A9DAB-6FCA-4F2B-B79C-CD1ECF75035A}" type="presParOf" srcId="{C6FCD6CB-CFF4-41BA-9C19-CFCDEB855284}" destId="{728D47EF-7A11-4C57-99EB-0284646D0033}" srcOrd="4" destOrd="0" presId="urn:microsoft.com/office/officeart/2008/layout/RadialCluster"/>
    <dgm:cxn modelId="{A089B05B-E52A-4006-ABB4-C6A4A6FD9ED2}" type="presParOf" srcId="{C6FCD6CB-CFF4-41BA-9C19-CFCDEB855284}" destId="{EDFD0ED4-8404-4BCC-BA45-0260CFDA910D}" srcOrd="5" destOrd="0" presId="urn:microsoft.com/office/officeart/2008/layout/RadialCluster"/>
    <dgm:cxn modelId="{606ADF7C-F0FF-45C7-8D6A-E3C41A04998C}" type="presParOf" srcId="{C6FCD6CB-CFF4-41BA-9C19-CFCDEB855284}" destId="{124B12D9-C1C1-47CC-AB29-D46ECD4A879A}" srcOrd="6" destOrd="0" presId="urn:microsoft.com/office/officeart/2008/layout/RadialCluster"/>
    <dgm:cxn modelId="{1F8B5D90-E36B-48A1-8AA9-5DAFA101FB4F}" type="presParOf" srcId="{C6FCD6CB-CFF4-41BA-9C19-CFCDEB855284}" destId="{388FC1DA-154D-472D-84DA-969F035905DF}" srcOrd="7" destOrd="0" presId="urn:microsoft.com/office/officeart/2008/layout/RadialCluster"/>
    <dgm:cxn modelId="{618C0273-8D10-4D27-8C50-FF3C8F1F7FD7}" type="presParOf" srcId="{C6FCD6CB-CFF4-41BA-9C19-CFCDEB855284}" destId="{5900013C-017D-43BE-9598-FAE9719B6CCE}" srcOrd="8" destOrd="0" presId="urn:microsoft.com/office/officeart/2008/layout/RadialCluster"/>
    <dgm:cxn modelId="{5BB42FD2-EAA6-4E16-991A-B158A3556BD2}" type="presParOf" srcId="{C6FCD6CB-CFF4-41BA-9C19-CFCDEB855284}" destId="{E56C86B7-64FB-4A9C-9CB2-6F10696C039A}" srcOrd="9" destOrd="0" presId="urn:microsoft.com/office/officeart/2008/layout/RadialCluster"/>
    <dgm:cxn modelId="{7D79ADE6-28D0-47F3-877D-D41BA77C6B6A}" type="presParOf" srcId="{C6FCD6CB-CFF4-41BA-9C19-CFCDEB855284}" destId="{BB2D6870-8590-4A5C-8AC1-FCB01CB68B04}" srcOrd="10" destOrd="0" presId="urn:microsoft.com/office/officeart/2008/layout/RadialCluster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C72441-6C7F-4E6C-AAA4-BB2B733D8A29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A274E72-4D25-4F6E-AFEC-1B023509DD65}">
      <dgm:prSet phldrT="[Текст]"/>
      <dgm:spPr/>
      <dgm:t>
        <a:bodyPr/>
        <a:lstStyle/>
        <a:p>
          <a:r>
            <a:rPr lang="ru-RU" b="0" dirty="0"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Уровень</a:t>
          </a:r>
          <a:r>
            <a:rPr lang="ru-RU" b="0" cap="all" dirty="0"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слогов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DC54F9-2CB7-4098-A709-6FE9DDD7A9DE}" type="parTrans" cxnId="{A2A59D82-5781-4DF6-BE2F-CDE6B01698A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FE028-64D4-4357-84C9-677A2BF38552}" type="sibTrans" cxnId="{A2A59D82-5781-4DF6-BE2F-CDE6B01698A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6C1C8B-3011-4216-883B-59441C490A62}">
      <dgm:prSet phldrT="[Текст]"/>
      <dgm:spPr/>
      <dgm:t>
        <a:bodyPr/>
        <a:lstStyle/>
        <a:p>
          <a:r>
            <a:rPr lang="ru-RU" b="0">
              <a:latin typeface="Times New Roman" panose="02020603050405020304" pitchFamily="18" charset="0"/>
              <a:cs typeface="Times New Roman" panose="02020603050405020304" pitchFamily="18" charset="0"/>
            </a:rPr>
            <a:t>Слияние звуков в слоги</a:t>
          </a:r>
        </a:p>
      </dgm:t>
    </dgm:pt>
    <dgm:pt modelId="{9E850DC1-9EDB-45B7-BB0F-0C95AD4AE0E5}" type="parTrans" cxnId="{E726C022-546D-4CCA-A7BE-6C9C4C61841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4408B-B28A-426F-A497-D87D63B47FD1}" type="sibTrans" cxnId="{E726C022-546D-4CCA-A7BE-6C9C4C61841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407FB4-052E-44EE-8A73-914FF6499F3A}">
      <dgm:prSet phldrT="[Текст]"/>
      <dgm:spPr/>
      <dgm:t>
        <a:bodyPr/>
        <a:lstStyle/>
        <a:p>
          <a:r>
            <a:rPr lang="ru-RU" b="0">
              <a:latin typeface="Times New Roman" panose="02020603050405020304" pitchFamily="18" charset="0"/>
              <a:cs typeface="Times New Roman" panose="02020603050405020304" pitchFamily="18" charset="0"/>
            </a:rPr>
            <a:t>Слогоделение</a:t>
          </a:r>
        </a:p>
      </dgm:t>
    </dgm:pt>
    <dgm:pt modelId="{448601AC-66A3-4D2B-9617-6AC6EEF5513F}" type="parTrans" cxnId="{D1701B40-BF68-4420-B1C0-19AF1FEF9AB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8A4004-296D-4A07-8B2A-4BD0F712D0C6}" type="sibTrans" cxnId="{D1701B40-BF68-4420-B1C0-19AF1FEF9AB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DFA9A2-8C6C-4191-A663-B4DB5C6C7DFF}" type="pres">
      <dgm:prSet presAssocID="{45C72441-6C7F-4E6C-AAA4-BB2B733D8A2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D9568F-6F22-43EB-9A0E-4E9A61274EDA}" type="pres">
      <dgm:prSet presAssocID="{2A274E72-4D25-4F6E-AFEC-1B023509DD65}" presName="vertOne" presStyleCnt="0"/>
      <dgm:spPr/>
    </dgm:pt>
    <dgm:pt modelId="{BB395E05-DBD9-4D6E-82EA-A65440391116}" type="pres">
      <dgm:prSet presAssocID="{2A274E72-4D25-4F6E-AFEC-1B023509DD6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FDC6B1-9BA3-4FC0-AD63-7599664E42CF}" type="pres">
      <dgm:prSet presAssocID="{2A274E72-4D25-4F6E-AFEC-1B023509DD65}" presName="parTransOne" presStyleCnt="0"/>
      <dgm:spPr/>
    </dgm:pt>
    <dgm:pt modelId="{ABD05DA2-2288-42E9-9601-E5885F1FAA57}" type="pres">
      <dgm:prSet presAssocID="{2A274E72-4D25-4F6E-AFEC-1B023509DD65}" presName="horzOne" presStyleCnt="0"/>
      <dgm:spPr/>
    </dgm:pt>
    <dgm:pt modelId="{C06814D9-0D8C-47E6-9DB1-DA9C3F9FEFE9}" type="pres">
      <dgm:prSet presAssocID="{C26C1C8B-3011-4216-883B-59441C490A62}" presName="vertTwo" presStyleCnt="0"/>
      <dgm:spPr/>
    </dgm:pt>
    <dgm:pt modelId="{9F3B4BA0-D592-4D8A-B8AA-EB19F547CAEA}" type="pres">
      <dgm:prSet presAssocID="{C26C1C8B-3011-4216-883B-59441C490A62}" presName="txTwo" presStyleLbl="node2" presStyleIdx="0" presStyleCnt="2" custScaleY="1692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8072B1-1D1B-487F-AA2E-552F1936CA46}" type="pres">
      <dgm:prSet presAssocID="{C26C1C8B-3011-4216-883B-59441C490A62}" presName="horzTwo" presStyleCnt="0"/>
      <dgm:spPr/>
    </dgm:pt>
    <dgm:pt modelId="{A7DF68AA-867C-41F1-BAFC-D86AE3D0FFFD}" type="pres">
      <dgm:prSet presAssocID="{66C4408B-B28A-426F-A497-D87D63B47FD1}" presName="sibSpaceTwo" presStyleCnt="0"/>
      <dgm:spPr/>
    </dgm:pt>
    <dgm:pt modelId="{2F2F2C16-88C3-4C48-8CAB-967C4473F467}" type="pres">
      <dgm:prSet presAssocID="{D7407FB4-052E-44EE-8A73-914FF6499F3A}" presName="vertTwo" presStyleCnt="0"/>
      <dgm:spPr/>
    </dgm:pt>
    <dgm:pt modelId="{5AC49637-BAD0-4366-B2EE-47F7F5D9FCE4}" type="pres">
      <dgm:prSet presAssocID="{D7407FB4-052E-44EE-8A73-914FF6499F3A}" presName="txTwo" presStyleLbl="node2" presStyleIdx="1" presStyleCnt="2" custScaleY="1653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14C886-DDA5-47C2-9FDB-4842326AB3ED}" type="pres">
      <dgm:prSet presAssocID="{D7407FB4-052E-44EE-8A73-914FF6499F3A}" presName="horzTwo" presStyleCnt="0"/>
      <dgm:spPr/>
    </dgm:pt>
  </dgm:ptLst>
  <dgm:cxnLst>
    <dgm:cxn modelId="{5C45FE74-A7E2-4564-B036-CD9C99102D3A}" type="presOf" srcId="{2A274E72-4D25-4F6E-AFEC-1B023509DD65}" destId="{BB395E05-DBD9-4D6E-82EA-A65440391116}" srcOrd="0" destOrd="0" presId="urn:microsoft.com/office/officeart/2005/8/layout/hierarchy4"/>
    <dgm:cxn modelId="{9AA7EFCD-163F-471C-967B-6A6D52C29C48}" type="presOf" srcId="{C26C1C8B-3011-4216-883B-59441C490A62}" destId="{9F3B4BA0-D592-4D8A-B8AA-EB19F547CAEA}" srcOrd="0" destOrd="0" presId="urn:microsoft.com/office/officeart/2005/8/layout/hierarchy4"/>
    <dgm:cxn modelId="{6FA6B9B7-804F-41F1-9EDA-D3F74F409F5E}" type="presOf" srcId="{D7407FB4-052E-44EE-8A73-914FF6499F3A}" destId="{5AC49637-BAD0-4366-B2EE-47F7F5D9FCE4}" srcOrd="0" destOrd="0" presId="urn:microsoft.com/office/officeart/2005/8/layout/hierarchy4"/>
    <dgm:cxn modelId="{D1701B40-BF68-4420-B1C0-19AF1FEF9ABF}" srcId="{2A274E72-4D25-4F6E-AFEC-1B023509DD65}" destId="{D7407FB4-052E-44EE-8A73-914FF6499F3A}" srcOrd="1" destOrd="0" parTransId="{448601AC-66A3-4D2B-9617-6AC6EEF5513F}" sibTransId="{AC8A4004-296D-4A07-8B2A-4BD0F712D0C6}"/>
    <dgm:cxn modelId="{E726C022-546D-4CCA-A7BE-6C9C4C61841B}" srcId="{2A274E72-4D25-4F6E-AFEC-1B023509DD65}" destId="{C26C1C8B-3011-4216-883B-59441C490A62}" srcOrd="0" destOrd="0" parTransId="{9E850DC1-9EDB-45B7-BB0F-0C95AD4AE0E5}" sibTransId="{66C4408B-B28A-426F-A497-D87D63B47FD1}"/>
    <dgm:cxn modelId="{835EA1D1-E525-409D-A60C-5EFB9FCF7FA9}" type="presOf" srcId="{45C72441-6C7F-4E6C-AAA4-BB2B733D8A29}" destId="{5DDFA9A2-8C6C-4191-A663-B4DB5C6C7DFF}" srcOrd="0" destOrd="0" presId="urn:microsoft.com/office/officeart/2005/8/layout/hierarchy4"/>
    <dgm:cxn modelId="{A2A59D82-5781-4DF6-BE2F-CDE6B01698A1}" srcId="{45C72441-6C7F-4E6C-AAA4-BB2B733D8A29}" destId="{2A274E72-4D25-4F6E-AFEC-1B023509DD65}" srcOrd="0" destOrd="0" parTransId="{9DDC54F9-2CB7-4098-A709-6FE9DDD7A9DE}" sibTransId="{08CFE028-64D4-4357-84C9-677A2BF38552}"/>
    <dgm:cxn modelId="{33510A16-594E-4654-87AA-B3BE1B8B9FE4}" type="presParOf" srcId="{5DDFA9A2-8C6C-4191-A663-B4DB5C6C7DFF}" destId="{16D9568F-6F22-43EB-9A0E-4E9A61274EDA}" srcOrd="0" destOrd="0" presId="urn:microsoft.com/office/officeart/2005/8/layout/hierarchy4"/>
    <dgm:cxn modelId="{1BC31484-1C8F-45FA-8D12-6C7BB261F3AC}" type="presParOf" srcId="{16D9568F-6F22-43EB-9A0E-4E9A61274EDA}" destId="{BB395E05-DBD9-4D6E-82EA-A65440391116}" srcOrd="0" destOrd="0" presId="urn:microsoft.com/office/officeart/2005/8/layout/hierarchy4"/>
    <dgm:cxn modelId="{F8B719C7-B9D6-49E5-97BD-77CAF23DB70F}" type="presParOf" srcId="{16D9568F-6F22-43EB-9A0E-4E9A61274EDA}" destId="{DDFDC6B1-9BA3-4FC0-AD63-7599664E42CF}" srcOrd="1" destOrd="0" presId="urn:microsoft.com/office/officeart/2005/8/layout/hierarchy4"/>
    <dgm:cxn modelId="{A352CA08-8393-482A-B4AA-D32F5A4BA4BB}" type="presParOf" srcId="{16D9568F-6F22-43EB-9A0E-4E9A61274EDA}" destId="{ABD05DA2-2288-42E9-9601-E5885F1FAA57}" srcOrd="2" destOrd="0" presId="urn:microsoft.com/office/officeart/2005/8/layout/hierarchy4"/>
    <dgm:cxn modelId="{B0C50F26-DD69-4AB6-9A98-75BFBE1BA1A2}" type="presParOf" srcId="{ABD05DA2-2288-42E9-9601-E5885F1FAA57}" destId="{C06814D9-0D8C-47E6-9DB1-DA9C3F9FEFE9}" srcOrd="0" destOrd="0" presId="urn:microsoft.com/office/officeart/2005/8/layout/hierarchy4"/>
    <dgm:cxn modelId="{FFA1036C-D8C5-4D7B-878A-41879A66A218}" type="presParOf" srcId="{C06814D9-0D8C-47E6-9DB1-DA9C3F9FEFE9}" destId="{9F3B4BA0-D592-4D8A-B8AA-EB19F547CAEA}" srcOrd="0" destOrd="0" presId="urn:microsoft.com/office/officeart/2005/8/layout/hierarchy4"/>
    <dgm:cxn modelId="{75516AA4-7864-44B2-9E81-E16520F08D84}" type="presParOf" srcId="{C06814D9-0D8C-47E6-9DB1-DA9C3F9FEFE9}" destId="{D38072B1-1D1B-487F-AA2E-552F1936CA46}" srcOrd="1" destOrd="0" presId="urn:microsoft.com/office/officeart/2005/8/layout/hierarchy4"/>
    <dgm:cxn modelId="{FB7038B0-E550-412B-92DD-48D37ADAE996}" type="presParOf" srcId="{ABD05DA2-2288-42E9-9601-E5885F1FAA57}" destId="{A7DF68AA-867C-41F1-BAFC-D86AE3D0FFFD}" srcOrd="1" destOrd="0" presId="urn:microsoft.com/office/officeart/2005/8/layout/hierarchy4"/>
    <dgm:cxn modelId="{176122FE-7008-4657-AC80-32051700BE32}" type="presParOf" srcId="{ABD05DA2-2288-42E9-9601-E5885F1FAA57}" destId="{2F2F2C16-88C3-4C48-8CAB-967C4473F467}" srcOrd="2" destOrd="0" presId="urn:microsoft.com/office/officeart/2005/8/layout/hierarchy4"/>
    <dgm:cxn modelId="{E2360236-26E7-4B66-B291-F05F538745FE}" type="presParOf" srcId="{2F2F2C16-88C3-4C48-8CAB-967C4473F467}" destId="{5AC49637-BAD0-4366-B2EE-47F7F5D9FCE4}" srcOrd="0" destOrd="0" presId="urn:microsoft.com/office/officeart/2005/8/layout/hierarchy4"/>
    <dgm:cxn modelId="{B47B7B35-D290-40A2-B360-363AD2E428DB}" type="presParOf" srcId="{2F2F2C16-88C3-4C48-8CAB-967C4473F467}" destId="{2C14C886-DDA5-47C2-9FDB-4842326AB3ED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EFED0C-3DBD-4A30-80C9-FE177827A6D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FBE71E-DCFC-4697-A02D-FC6BD8B75A1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Деление слов на слоги</a:t>
          </a:r>
        </a:p>
      </dgm:t>
    </dgm:pt>
    <dgm:pt modelId="{36EF7DDA-CD8A-4F3C-A887-D34F20BF79F3}" type="parTrans" cxnId="{EA227F75-B807-483E-B13C-1D2BD649708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3D52D6-1DC7-4FC5-A33C-A7E1EF9FEAFA}" type="sibTrans" cxnId="{EA227F75-B807-483E-B13C-1D2BD649708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8EF415-62EE-459E-9E46-09B811D035A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Прохлопай слова</a:t>
          </a:r>
        </a:p>
      </dgm:t>
    </dgm:pt>
    <dgm:pt modelId="{83D6B506-8BEF-4E53-86E8-82B6DFBBAC5C}" type="parTrans" cxnId="{D5ED9BA4-7BCE-4ABA-BD4D-E04DEA95756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B00B78-6483-4AAD-B56C-A5B9CCDC31AD}" type="sibTrans" cxnId="{D5ED9BA4-7BCE-4ABA-BD4D-E04DEA95756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C7603-9B6F-43DD-9D2D-B88AB885C47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Подскажи конец слова</a:t>
          </a:r>
        </a:p>
      </dgm:t>
    </dgm:pt>
    <dgm:pt modelId="{837AE5E7-F9C8-4BA9-9BBC-80840FA6B2F5}" type="parTrans" cxnId="{3F654A89-9051-4381-915D-6379A36DA50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B6DDBB-981B-47F6-9466-2BCAE18D9E4E}" type="sibTrans" cxnId="{3F654A89-9051-4381-915D-6379A36DA50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516A73-F35D-47A1-A5F7-CEE3B6E2455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Выдели первый слог</a:t>
          </a:r>
        </a:p>
      </dgm:t>
    </dgm:pt>
    <dgm:pt modelId="{07344CB8-970A-4B74-8669-CDB82F8ED7DC}" type="parTrans" cxnId="{E5F54411-675E-4C98-8D98-FCEA347A3F7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86A41-EA2D-408E-9D4B-AABD2FB269DC}" type="sibTrans" cxnId="{E5F54411-675E-4C98-8D98-FCEA347A3F7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75D084-32DF-49EC-9344-A6B275C1655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Подбор слов к слоговым схемам</a:t>
          </a:r>
        </a:p>
      </dgm:t>
    </dgm:pt>
    <dgm:pt modelId="{711DB9B2-6C54-4EDF-852B-6224B8A832AD}" type="parTrans" cxnId="{ED8D2C62-7025-4D25-9F16-EC57CF6D6DD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A12095-05FC-422B-82B6-C939463288A0}" type="sibTrans" cxnId="{ED8D2C62-7025-4D25-9F16-EC57CF6D6DD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27928D-694A-4A2E-92DF-A2077AB2F9C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слов из слогов</a:t>
          </a:r>
        </a:p>
      </dgm:t>
    </dgm:pt>
    <dgm:pt modelId="{F62875D1-7097-484F-93C0-CE5B00DFB8A2}" type="parTrans" cxnId="{E84D1188-2F9B-4DB2-AB99-023875E550B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A254B5-35AF-4027-A1C2-7CF64C61F5CA}" type="sibTrans" cxnId="{E84D1188-2F9B-4DB2-AB99-023875E550B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0FC794-8D51-421E-B4F0-E4D89FBA2EB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Поломки слов</a:t>
          </a:r>
        </a:p>
      </dgm:t>
    </dgm:pt>
    <dgm:pt modelId="{648A6DC7-6925-4663-8520-E4FD7B9117F9}" type="parTrans" cxnId="{435EF764-3964-46EC-8701-DB9D86E16C81}">
      <dgm:prSet/>
      <dgm:spPr/>
      <dgm:t>
        <a:bodyPr/>
        <a:lstStyle/>
        <a:p>
          <a:endParaRPr lang="ru-RU"/>
        </a:p>
      </dgm:t>
    </dgm:pt>
    <dgm:pt modelId="{F288EABA-84D2-4BB8-9E0B-0D68233BBEB7}" type="sibTrans" cxnId="{435EF764-3964-46EC-8701-DB9D86E16C81}">
      <dgm:prSet/>
      <dgm:spPr/>
      <dgm:t>
        <a:bodyPr/>
        <a:lstStyle/>
        <a:p>
          <a:endParaRPr lang="ru-RU"/>
        </a:p>
      </dgm:t>
    </dgm:pt>
    <dgm:pt modelId="{15F662D2-1867-434B-AF8C-AE27FCF171BB}" type="pres">
      <dgm:prSet presAssocID="{93EFED0C-3DBD-4A30-80C9-FE177827A6D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0DA4E6-7FBF-4932-82DC-A4C850815428}" type="pres">
      <dgm:prSet presAssocID="{7DFBE71E-DCFC-4697-A02D-FC6BD8B75A10}" presName="singleCycle" presStyleCnt="0"/>
      <dgm:spPr/>
    </dgm:pt>
    <dgm:pt modelId="{C5FB2546-6CB6-4BA1-A6E4-DAF8C1179441}" type="pres">
      <dgm:prSet presAssocID="{7DFBE71E-DCFC-4697-A02D-FC6BD8B75A10}" presName="singleCenter" presStyleLbl="node1" presStyleIdx="0" presStyleCnt="7" custScaleX="13596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68002742-B637-4074-A131-5C5187A62635}" type="pres">
      <dgm:prSet presAssocID="{83D6B506-8BEF-4E53-86E8-82B6DFBBAC5C}" presName="Name56" presStyleLbl="parChTrans1D2" presStyleIdx="0" presStyleCnt="6"/>
      <dgm:spPr/>
      <dgm:t>
        <a:bodyPr/>
        <a:lstStyle/>
        <a:p>
          <a:endParaRPr lang="ru-RU"/>
        </a:p>
      </dgm:t>
    </dgm:pt>
    <dgm:pt modelId="{DBAA6122-A451-48F8-9D9D-97615F4EF2B9}" type="pres">
      <dgm:prSet presAssocID="{C28EF415-62EE-459E-9E46-09B811D035A7}" presName="text0" presStyleLbl="node1" presStyleIdx="1" presStyleCnt="7" custScaleX="193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3FBE8-745A-4C02-9D20-704D6758CE26}" type="pres">
      <dgm:prSet presAssocID="{837AE5E7-F9C8-4BA9-9BBC-80840FA6B2F5}" presName="Name56" presStyleLbl="parChTrans1D2" presStyleIdx="1" presStyleCnt="6"/>
      <dgm:spPr/>
      <dgm:t>
        <a:bodyPr/>
        <a:lstStyle/>
        <a:p>
          <a:endParaRPr lang="ru-RU"/>
        </a:p>
      </dgm:t>
    </dgm:pt>
    <dgm:pt modelId="{4CEC4838-F2A0-4355-BADB-9D2FB629A0B5}" type="pres">
      <dgm:prSet presAssocID="{26DC7603-9B6F-43DD-9D2D-B88AB885C477}" presName="text0" presStyleLbl="node1" presStyleIdx="2" presStyleCnt="7" custScaleX="193001" custRadScaleRad="132988" custRadScaleInc="-21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DE877-649C-4AE7-A2E3-4DAA8931F958}" type="pres">
      <dgm:prSet presAssocID="{07344CB8-970A-4B74-8669-CDB82F8ED7DC}" presName="Name56" presStyleLbl="parChTrans1D2" presStyleIdx="2" presStyleCnt="6"/>
      <dgm:spPr/>
      <dgm:t>
        <a:bodyPr/>
        <a:lstStyle/>
        <a:p>
          <a:endParaRPr lang="ru-RU"/>
        </a:p>
      </dgm:t>
    </dgm:pt>
    <dgm:pt modelId="{325DE581-AE4B-49EA-B640-CF3C89DEC2C6}" type="pres">
      <dgm:prSet presAssocID="{5B516A73-F35D-47A1-A5F7-CEE3B6E24551}" presName="text0" presStyleLbl="node1" presStyleIdx="3" presStyleCnt="7" custScaleX="232278" custScaleY="129177" custRadScaleRad="135758" custRadScaleInc="-61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06DE1-5B82-452A-93C0-DD31311AC9D6}" type="pres">
      <dgm:prSet presAssocID="{711DB9B2-6C54-4EDF-852B-6224B8A832AD}" presName="Name56" presStyleLbl="parChTrans1D2" presStyleIdx="3" presStyleCnt="6"/>
      <dgm:spPr/>
      <dgm:t>
        <a:bodyPr/>
        <a:lstStyle/>
        <a:p>
          <a:endParaRPr lang="ru-RU"/>
        </a:p>
      </dgm:t>
    </dgm:pt>
    <dgm:pt modelId="{727B368E-8FD4-4391-A81F-DE65D01D2475}" type="pres">
      <dgm:prSet presAssocID="{3975D084-32DF-49EC-9344-A6B275C1655A}" presName="text0" presStyleLbl="node1" presStyleIdx="4" presStyleCnt="7" custScaleX="232278" custScaleY="129177" custRadScaleRad="100028" custRadScaleInc="4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41393-7BE9-4614-AB33-5EC5A5B3541B}" type="pres">
      <dgm:prSet presAssocID="{F62875D1-7097-484F-93C0-CE5B00DFB8A2}" presName="Name56" presStyleLbl="parChTrans1D2" presStyleIdx="4" presStyleCnt="6"/>
      <dgm:spPr/>
      <dgm:t>
        <a:bodyPr/>
        <a:lstStyle/>
        <a:p>
          <a:endParaRPr lang="ru-RU"/>
        </a:p>
      </dgm:t>
    </dgm:pt>
    <dgm:pt modelId="{0E4EAC3C-9CC0-4060-81B7-32B2F3F62C2F}" type="pres">
      <dgm:prSet presAssocID="{6527928D-694A-4A2E-92DF-A2077AB2F9CB}" presName="text0" presStyleLbl="node1" presStyleIdx="5" presStyleCnt="7" custScaleX="193001" custRadScaleRad="126082" custRadScaleInc="55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72AF8-32A2-4FC6-90ED-F2513336AE30}" type="pres">
      <dgm:prSet presAssocID="{648A6DC7-6925-4663-8520-E4FD7B9117F9}" presName="Name56" presStyleLbl="parChTrans1D2" presStyleIdx="5" presStyleCnt="6"/>
      <dgm:spPr/>
      <dgm:t>
        <a:bodyPr/>
        <a:lstStyle/>
        <a:p>
          <a:endParaRPr lang="ru-RU"/>
        </a:p>
      </dgm:t>
    </dgm:pt>
    <dgm:pt modelId="{EF04CCCA-CBC2-401C-99B1-5D86DB99C5F2}" type="pres">
      <dgm:prSet presAssocID="{580FC794-8D51-421E-B4F0-E4D89FBA2EB3}" presName="text0" presStyleLbl="node1" presStyleIdx="6" presStyleCnt="7" custScaleX="188035" custRadScaleRad="139945" custRadScaleInc="-15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45D008-B26B-44CB-B6E2-D8B6CC8F0562}" type="presOf" srcId="{C28EF415-62EE-459E-9E46-09B811D035A7}" destId="{DBAA6122-A451-48F8-9D9D-97615F4EF2B9}" srcOrd="0" destOrd="0" presId="urn:microsoft.com/office/officeart/2008/layout/RadialCluster"/>
    <dgm:cxn modelId="{D7B77533-E93F-4B47-963D-F0E33E160957}" type="presOf" srcId="{26DC7603-9B6F-43DD-9D2D-B88AB885C477}" destId="{4CEC4838-F2A0-4355-BADB-9D2FB629A0B5}" srcOrd="0" destOrd="0" presId="urn:microsoft.com/office/officeart/2008/layout/RadialCluster"/>
    <dgm:cxn modelId="{CD634972-BB90-45F7-BBBE-4C4FFF08B715}" type="presOf" srcId="{F62875D1-7097-484F-93C0-CE5B00DFB8A2}" destId="{C5141393-7BE9-4614-AB33-5EC5A5B3541B}" srcOrd="0" destOrd="0" presId="urn:microsoft.com/office/officeart/2008/layout/RadialCluster"/>
    <dgm:cxn modelId="{EA227F75-B807-483E-B13C-1D2BD649708C}" srcId="{93EFED0C-3DBD-4A30-80C9-FE177827A6D2}" destId="{7DFBE71E-DCFC-4697-A02D-FC6BD8B75A10}" srcOrd="0" destOrd="0" parTransId="{36EF7DDA-CD8A-4F3C-A887-D34F20BF79F3}" sibTransId="{4D3D52D6-1DC7-4FC5-A33C-A7E1EF9FEAFA}"/>
    <dgm:cxn modelId="{435EF764-3964-46EC-8701-DB9D86E16C81}" srcId="{7DFBE71E-DCFC-4697-A02D-FC6BD8B75A10}" destId="{580FC794-8D51-421E-B4F0-E4D89FBA2EB3}" srcOrd="5" destOrd="0" parTransId="{648A6DC7-6925-4663-8520-E4FD7B9117F9}" sibTransId="{F288EABA-84D2-4BB8-9E0B-0D68233BBEB7}"/>
    <dgm:cxn modelId="{C14D7D90-E990-4920-B302-22E1B475DDCB}" type="presOf" srcId="{837AE5E7-F9C8-4BA9-9BBC-80840FA6B2F5}" destId="{B913FBE8-745A-4C02-9D20-704D6758CE26}" srcOrd="0" destOrd="0" presId="urn:microsoft.com/office/officeart/2008/layout/RadialCluster"/>
    <dgm:cxn modelId="{F258B956-CF18-49EA-AC89-0EC02323DB9B}" type="presOf" srcId="{580FC794-8D51-421E-B4F0-E4D89FBA2EB3}" destId="{EF04CCCA-CBC2-401C-99B1-5D86DB99C5F2}" srcOrd="0" destOrd="0" presId="urn:microsoft.com/office/officeart/2008/layout/RadialCluster"/>
    <dgm:cxn modelId="{3F654A89-9051-4381-915D-6379A36DA507}" srcId="{7DFBE71E-DCFC-4697-A02D-FC6BD8B75A10}" destId="{26DC7603-9B6F-43DD-9D2D-B88AB885C477}" srcOrd="1" destOrd="0" parTransId="{837AE5E7-F9C8-4BA9-9BBC-80840FA6B2F5}" sibTransId="{F7B6DDBB-981B-47F6-9466-2BCAE18D9E4E}"/>
    <dgm:cxn modelId="{141FF2CA-AA30-470D-98BF-93E61B5B1F59}" type="presOf" srcId="{07344CB8-970A-4B74-8669-CDB82F8ED7DC}" destId="{E26DE877-649C-4AE7-A2E3-4DAA8931F958}" srcOrd="0" destOrd="0" presId="urn:microsoft.com/office/officeart/2008/layout/RadialCluster"/>
    <dgm:cxn modelId="{AD9272A5-A4A3-4427-B745-27028F7787BC}" type="presOf" srcId="{711DB9B2-6C54-4EDF-852B-6224B8A832AD}" destId="{14906DE1-5B82-452A-93C0-DD31311AC9D6}" srcOrd="0" destOrd="0" presId="urn:microsoft.com/office/officeart/2008/layout/RadialCluster"/>
    <dgm:cxn modelId="{ED8D2C62-7025-4D25-9F16-EC57CF6D6DDD}" srcId="{7DFBE71E-DCFC-4697-A02D-FC6BD8B75A10}" destId="{3975D084-32DF-49EC-9344-A6B275C1655A}" srcOrd="3" destOrd="0" parTransId="{711DB9B2-6C54-4EDF-852B-6224B8A832AD}" sibTransId="{7CA12095-05FC-422B-82B6-C939463288A0}"/>
    <dgm:cxn modelId="{F5D3C90A-F41C-426B-AEFC-7D816580E616}" type="presOf" srcId="{93EFED0C-3DBD-4A30-80C9-FE177827A6D2}" destId="{15F662D2-1867-434B-AF8C-AE27FCF171BB}" srcOrd="0" destOrd="0" presId="urn:microsoft.com/office/officeart/2008/layout/RadialCluster"/>
    <dgm:cxn modelId="{30E76386-B047-4617-95C5-3713DBB86A05}" type="presOf" srcId="{648A6DC7-6925-4663-8520-E4FD7B9117F9}" destId="{2B972AF8-32A2-4FC6-90ED-F2513336AE30}" srcOrd="0" destOrd="0" presId="urn:microsoft.com/office/officeart/2008/layout/RadialCluster"/>
    <dgm:cxn modelId="{4F84C619-4E60-4A37-9117-EE21EA5FC8A8}" type="presOf" srcId="{6527928D-694A-4A2E-92DF-A2077AB2F9CB}" destId="{0E4EAC3C-9CC0-4060-81B7-32B2F3F62C2F}" srcOrd="0" destOrd="0" presId="urn:microsoft.com/office/officeart/2008/layout/RadialCluster"/>
    <dgm:cxn modelId="{2C3AB645-5071-4E67-B42E-C9CBECBCBA0C}" type="presOf" srcId="{7DFBE71E-DCFC-4697-A02D-FC6BD8B75A10}" destId="{C5FB2546-6CB6-4BA1-A6E4-DAF8C1179441}" srcOrd="0" destOrd="0" presId="urn:microsoft.com/office/officeart/2008/layout/RadialCluster"/>
    <dgm:cxn modelId="{56A7C738-5AEC-4F4C-9A25-CD9DEBFBD754}" type="presOf" srcId="{83D6B506-8BEF-4E53-86E8-82B6DFBBAC5C}" destId="{68002742-B637-4074-A131-5C5187A62635}" srcOrd="0" destOrd="0" presId="urn:microsoft.com/office/officeart/2008/layout/RadialCluster"/>
    <dgm:cxn modelId="{E84D1188-2F9B-4DB2-AB99-023875E550B9}" srcId="{7DFBE71E-DCFC-4697-A02D-FC6BD8B75A10}" destId="{6527928D-694A-4A2E-92DF-A2077AB2F9CB}" srcOrd="4" destOrd="0" parTransId="{F62875D1-7097-484F-93C0-CE5B00DFB8A2}" sibTransId="{D1A254B5-35AF-4027-A1C2-7CF64C61F5CA}"/>
    <dgm:cxn modelId="{4564EC8D-FE49-4A06-B7F9-C72A3B8F7633}" type="presOf" srcId="{5B516A73-F35D-47A1-A5F7-CEE3B6E24551}" destId="{325DE581-AE4B-49EA-B640-CF3C89DEC2C6}" srcOrd="0" destOrd="0" presId="urn:microsoft.com/office/officeart/2008/layout/RadialCluster"/>
    <dgm:cxn modelId="{E84DD0C4-9D86-4F97-8798-B8DD7C3C2F1D}" type="presOf" srcId="{3975D084-32DF-49EC-9344-A6B275C1655A}" destId="{727B368E-8FD4-4391-A81F-DE65D01D2475}" srcOrd="0" destOrd="0" presId="urn:microsoft.com/office/officeart/2008/layout/RadialCluster"/>
    <dgm:cxn modelId="{E5F54411-675E-4C98-8D98-FCEA347A3F74}" srcId="{7DFBE71E-DCFC-4697-A02D-FC6BD8B75A10}" destId="{5B516A73-F35D-47A1-A5F7-CEE3B6E24551}" srcOrd="2" destOrd="0" parTransId="{07344CB8-970A-4B74-8669-CDB82F8ED7DC}" sibTransId="{4D286A41-EA2D-408E-9D4B-AABD2FB269DC}"/>
    <dgm:cxn modelId="{D5ED9BA4-7BCE-4ABA-BD4D-E04DEA95756D}" srcId="{7DFBE71E-DCFC-4697-A02D-FC6BD8B75A10}" destId="{C28EF415-62EE-459E-9E46-09B811D035A7}" srcOrd="0" destOrd="0" parTransId="{83D6B506-8BEF-4E53-86E8-82B6DFBBAC5C}" sibTransId="{E9B00B78-6483-4AAD-B56C-A5B9CCDC31AD}"/>
    <dgm:cxn modelId="{22C8AF49-AA24-42B4-82A5-7D623FC8879D}" type="presParOf" srcId="{15F662D2-1867-434B-AF8C-AE27FCF171BB}" destId="{C00DA4E6-7FBF-4932-82DC-A4C850815428}" srcOrd="0" destOrd="0" presId="urn:microsoft.com/office/officeart/2008/layout/RadialCluster"/>
    <dgm:cxn modelId="{112D0366-FC60-4862-8694-29B60EA86600}" type="presParOf" srcId="{C00DA4E6-7FBF-4932-82DC-A4C850815428}" destId="{C5FB2546-6CB6-4BA1-A6E4-DAF8C1179441}" srcOrd="0" destOrd="0" presId="urn:microsoft.com/office/officeart/2008/layout/RadialCluster"/>
    <dgm:cxn modelId="{8A219557-5E31-42FB-8EFC-7B6B4CB664DA}" type="presParOf" srcId="{C00DA4E6-7FBF-4932-82DC-A4C850815428}" destId="{68002742-B637-4074-A131-5C5187A62635}" srcOrd="1" destOrd="0" presId="urn:microsoft.com/office/officeart/2008/layout/RadialCluster"/>
    <dgm:cxn modelId="{B01AED1E-E130-41A7-86F4-275B85CB730F}" type="presParOf" srcId="{C00DA4E6-7FBF-4932-82DC-A4C850815428}" destId="{DBAA6122-A451-48F8-9D9D-97615F4EF2B9}" srcOrd="2" destOrd="0" presId="urn:microsoft.com/office/officeart/2008/layout/RadialCluster"/>
    <dgm:cxn modelId="{6B929C1F-CAAC-4C55-9CB0-5852C8B96396}" type="presParOf" srcId="{C00DA4E6-7FBF-4932-82DC-A4C850815428}" destId="{B913FBE8-745A-4C02-9D20-704D6758CE26}" srcOrd="3" destOrd="0" presId="urn:microsoft.com/office/officeart/2008/layout/RadialCluster"/>
    <dgm:cxn modelId="{48EDA484-AA4D-4215-A9D3-085C3972AEDD}" type="presParOf" srcId="{C00DA4E6-7FBF-4932-82DC-A4C850815428}" destId="{4CEC4838-F2A0-4355-BADB-9D2FB629A0B5}" srcOrd="4" destOrd="0" presId="urn:microsoft.com/office/officeart/2008/layout/RadialCluster"/>
    <dgm:cxn modelId="{E877020A-1222-4D16-98FA-8C0EB01F5A86}" type="presParOf" srcId="{C00DA4E6-7FBF-4932-82DC-A4C850815428}" destId="{E26DE877-649C-4AE7-A2E3-4DAA8931F958}" srcOrd="5" destOrd="0" presId="urn:microsoft.com/office/officeart/2008/layout/RadialCluster"/>
    <dgm:cxn modelId="{BC481D0E-5276-41B6-9558-7F11DA06CAAC}" type="presParOf" srcId="{C00DA4E6-7FBF-4932-82DC-A4C850815428}" destId="{325DE581-AE4B-49EA-B640-CF3C89DEC2C6}" srcOrd="6" destOrd="0" presId="urn:microsoft.com/office/officeart/2008/layout/RadialCluster"/>
    <dgm:cxn modelId="{F2AD9126-37C8-41C8-9AD1-27855C51C6E5}" type="presParOf" srcId="{C00DA4E6-7FBF-4932-82DC-A4C850815428}" destId="{14906DE1-5B82-452A-93C0-DD31311AC9D6}" srcOrd="7" destOrd="0" presId="urn:microsoft.com/office/officeart/2008/layout/RadialCluster"/>
    <dgm:cxn modelId="{480AD3C2-9BA7-4439-A4D1-9F0B80898462}" type="presParOf" srcId="{C00DA4E6-7FBF-4932-82DC-A4C850815428}" destId="{727B368E-8FD4-4391-A81F-DE65D01D2475}" srcOrd="8" destOrd="0" presId="urn:microsoft.com/office/officeart/2008/layout/RadialCluster"/>
    <dgm:cxn modelId="{040D4219-2D12-466B-8EEE-F709F4E34834}" type="presParOf" srcId="{C00DA4E6-7FBF-4932-82DC-A4C850815428}" destId="{C5141393-7BE9-4614-AB33-5EC5A5B3541B}" srcOrd="9" destOrd="0" presId="urn:microsoft.com/office/officeart/2008/layout/RadialCluster"/>
    <dgm:cxn modelId="{872A3ED4-EBB0-4F93-81D5-1CD244AAA28D}" type="presParOf" srcId="{C00DA4E6-7FBF-4932-82DC-A4C850815428}" destId="{0E4EAC3C-9CC0-4060-81B7-32B2F3F62C2F}" srcOrd="10" destOrd="0" presId="urn:microsoft.com/office/officeart/2008/layout/RadialCluster"/>
    <dgm:cxn modelId="{59A9FCCC-6EF0-43D6-AC49-E9987F1AA19C}" type="presParOf" srcId="{C00DA4E6-7FBF-4932-82DC-A4C850815428}" destId="{2B972AF8-32A2-4FC6-90ED-F2513336AE30}" srcOrd="11" destOrd="0" presId="urn:microsoft.com/office/officeart/2008/layout/RadialCluster"/>
    <dgm:cxn modelId="{BEE0CD0B-5956-457F-AFC7-4A69618B71FC}" type="presParOf" srcId="{C00DA4E6-7FBF-4932-82DC-A4C850815428}" destId="{EF04CCCA-CBC2-401C-99B1-5D86DB99C5F2}" srcOrd="12" destOrd="0" presId="urn:microsoft.com/office/officeart/2008/layout/RadialCluster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95E05-DBD9-4D6E-82EA-A65440391116}">
      <dsp:nvSpPr>
        <dsp:cNvPr id="0" name=""/>
        <dsp:cNvSpPr/>
      </dsp:nvSpPr>
      <dsp:spPr>
        <a:xfrm>
          <a:off x="997" y="2155"/>
          <a:ext cx="2700382" cy="1575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b="0" kern="1200" dirty="0"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Уровень</a:t>
          </a:r>
          <a:r>
            <a:rPr lang="ru-RU" sz="4300" b="0" kern="1200" cap="all" dirty="0"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300" b="0" kern="1200" dirty="0"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слогов</a:t>
          </a:r>
          <a:endParaRPr lang="ru-RU" sz="43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36" y="48294"/>
        <a:ext cx="2608104" cy="1483040"/>
      </dsp:txXfrm>
    </dsp:sp>
    <dsp:sp modelId="{9F3B4BA0-D592-4D8A-B8AA-EB19F547CAEA}">
      <dsp:nvSpPr>
        <dsp:cNvPr id="0" name=""/>
        <dsp:cNvSpPr/>
      </dsp:nvSpPr>
      <dsp:spPr>
        <a:xfrm>
          <a:off x="3633" y="1632893"/>
          <a:ext cx="1293239" cy="26666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Слияние звуков в слоги</a:t>
          </a:r>
        </a:p>
      </dsp:txBody>
      <dsp:txXfrm>
        <a:off x="41511" y="1670771"/>
        <a:ext cx="1217483" cy="2590864"/>
      </dsp:txXfrm>
    </dsp:sp>
    <dsp:sp modelId="{5AC49637-BAD0-4366-B2EE-47F7F5D9FCE4}">
      <dsp:nvSpPr>
        <dsp:cNvPr id="0" name=""/>
        <dsp:cNvSpPr/>
      </dsp:nvSpPr>
      <dsp:spPr>
        <a:xfrm>
          <a:off x="1405505" y="1632893"/>
          <a:ext cx="1293239" cy="26050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Слогоделение</a:t>
          </a:r>
        </a:p>
      </dsp:txBody>
      <dsp:txXfrm>
        <a:off x="1443383" y="1670771"/>
        <a:ext cx="1217483" cy="25293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B2546-6CB6-4BA1-A6E4-DAF8C1179441}">
      <dsp:nvSpPr>
        <dsp:cNvPr id="0" name=""/>
        <dsp:cNvSpPr/>
      </dsp:nvSpPr>
      <dsp:spPr>
        <a:xfrm>
          <a:off x="2844316" y="1835176"/>
          <a:ext cx="2232249" cy="1641782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Деление слов на слоги</a:t>
          </a:r>
        </a:p>
      </dsp:txBody>
      <dsp:txXfrm>
        <a:off x="2924461" y="1915321"/>
        <a:ext cx="2071959" cy="1481492"/>
      </dsp:txXfrm>
    </dsp:sp>
    <dsp:sp modelId="{68002742-B637-4074-A131-5C5187A62635}">
      <dsp:nvSpPr>
        <dsp:cNvPr id="0" name=""/>
        <dsp:cNvSpPr/>
      </dsp:nvSpPr>
      <dsp:spPr>
        <a:xfrm rot="16200000">
          <a:off x="3552966" y="1427702"/>
          <a:ext cx="8149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49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A6122-A451-48F8-9D9D-97615F4EF2B9}">
      <dsp:nvSpPr>
        <dsp:cNvPr id="0" name=""/>
        <dsp:cNvSpPr/>
      </dsp:nvSpPr>
      <dsp:spPr>
        <a:xfrm>
          <a:off x="2898940" y="-79766"/>
          <a:ext cx="2122999" cy="1099994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Прохлопай слова</a:t>
          </a:r>
        </a:p>
      </dsp:txBody>
      <dsp:txXfrm>
        <a:off x="2952637" y="-26069"/>
        <a:ext cx="2015605" cy="992600"/>
      </dsp:txXfrm>
    </dsp:sp>
    <dsp:sp modelId="{B913FBE8-745A-4C02-9D20-704D6758CE26}">
      <dsp:nvSpPr>
        <dsp:cNvPr id="0" name=""/>
        <dsp:cNvSpPr/>
      </dsp:nvSpPr>
      <dsp:spPr>
        <a:xfrm rot="19414692">
          <a:off x="5014585" y="1657670"/>
          <a:ext cx="5979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793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C4838-F2A0-4355-BADB-9D2FB629A0B5}">
      <dsp:nvSpPr>
        <dsp:cNvPr id="0" name=""/>
        <dsp:cNvSpPr/>
      </dsp:nvSpPr>
      <dsp:spPr>
        <a:xfrm>
          <a:off x="5238030" y="380170"/>
          <a:ext cx="2122999" cy="1099994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Подскажи конец слова</a:t>
          </a:r>
        </a:p>
      </dsp:txBody>
      <dsp:txXfrm>
        <a:off x="5291727" y="433867"/>
        <a:ext cx="2015605" cy="992600"/>
      </dsp:txXfrm>
    </dsp:sp>
    <dsp:sp modelId="{E26DE877-649C-4AE7-A2E3-4DAA8931F958}">
      <dsp:nvSpPr>
        <dsp:cNvPr id="0" name=""/>
        <dsp:cNvSpPr/>
      </dsp:nvSpPr>
      <dsp:spPr>
        <a:xfrm rot="699755">
          <a:off x="5071239" y="2938594"/>
          <a:ext cx="5159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594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DE581-AE4B-49EA-B640-CF3C89DEC2C6}">
      <dsp:nvSpPr>
        <dsp:cNvPr id="0" name=""/>
        <dsp:cNvSpPr/>
      </dsp:nvSpPr>
      <dsp:spPr>
        <a:xfrm>
          <a:off x="5581859" y="2543965"/>
          <a:ext cx="2555044" cy="1420939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Выдели первый слог</a:t>
          </a:r>
        </a:p>
      </dsp:txBody>
      <dsp:txXfrm>
        <a:off x="5651224" y="2613330"/>
        <a:ext cx="2416314" cy="1282209"/>
      </dsp:txXfrm>
    </dsp:sp>
    <dsp:sp modelId="{14906DE1-5B82-452A-93C0-DD31311AC9D6}">
      <dsp:nvSpPr>
        <dsp:cNvPr id="0" name=""/>
        <dsp:cNvSpPr/>
      </dsp:nvSpPr>
      <dsp:spPr>
        <a:xfrm rot="5483952">
          <a:off x="3605082" y="3804176"/>
          <a:ext cx="6546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463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B368E-8FD4-4391-A81F-DE65D01D2475}">
      <dsp:nvSpPr>
        <dsp:cNvPr id="0" name=""/>
        <dsp:cNvSpPr/>
      </dsp:nvSpPr>
      <dsp:spPr>
        <a:xfrm>
          <a:off x="2629529" y="4131394"/>
          <a:ext cx="2555044" cy="1420939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Подбор слов к слоговым схемам</a:t>
          </a:r>
        </a:p>
      </dsp:txBody>
      <dsp:txXfrm>
        <a:off x="2698894" y="4200759"/>
        <a:ext cx="2416314" cy="1282209"/>
      </dsp:txXfrm>
    </dsp:sp>
    <dsp:sp modelId="{C5141393-7BE9-4614-AB33-5EC5A5B3541B}">
      <dsp:nvSpPr>
        <dsp:cNvPr id="0" name=""/>
        <dsp:cNvSpPr/>
      </dsp:nvSpPr>
      <dsp:spPr>
        <a:xfrm rot="10006848">
          <a:off x="2332143" y="2977594"/>
          <a:ext cx="5190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904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EAC3C-9CC0-4060-81B7-32B2F3F62C2F}">
      <dsp:nvSpPr>
        <dsp:cNvPr id="0" name=""/>
        <dsp:cNvSpPr/>
      </dsp:nvSpPr>
      <dsp:spPr>
        <a:xfrm>
          <a:off x="216020" y="2736292"/>
          <a:ext cx="2122999" cy="1099994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слов из слогов</a:t>
          </a:r>
        </a:p>
      </dsp:txBody>
      <dsp:txXfrm>
        <a:off x="269717" y="2789989"/>
        <a:ext cx="2015605" cy="992600"/>
      </dsp:txXfrm>
    </dsp:sp>
    <dsp:sp modelId="{2B972AF8-32A2-4FC6-90ED-F2513336AE30}">
      <dsp:nvSpPr>
        <dsp:cNvPr id="0" name=""/>
        <dsp:cNvSpPr/>
      </dsp:nvSpPr>
      <dsp:spPr>
        <a:xfrm rot="12326346">
          <a:off x="2199391" y="1979587"/>
          <a:ext cx="6777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778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4CCCA-CBC2-401C-99B1-5D86DB99C5F2}">
      <dsp:nvSpPr>
        <dsp:cNvPr id="0" name=""/>
        <dsp:cNvSpPr/>
      </dsp:nvSpPr>
      <dsp:spPr>
        <a:xfrm>
          <a:off x="163875" y="792085"/>
          <a:ext cx="2068374" cy="1099994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Поломки слов</a:t>
          </a:r>
        </a:p>
      </dsp:txBody>
      <dsp:txXfrm>
        <a:off x="217572" y="845782"/>
        <a:ext cx="1960980" cy="992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6B05E-D43C-4883-801A-42B45C820FC9}">
      <dsp:nvSpPr>
        <dsp:cNvPr id="0" name=""/>
        <dsp:cNvSpPr/>
      </dsp:nvSpPr>
      <dsp:spPr>
        <a:xfrm>
          <a:off x="590544" y="754847"/>
          <a:ext cx="4848763" cy="4848763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сформированная мотивация;</a:t>
          </a:r>
        </a:p>
      </dsp:txBody>
      <dsp:txXfrm>
        <a:off x="3130373" y="1374218"/>
        <a:ext cx="1269914" cy="981297"/>
      </dsp:txXfrm>
    </dsp:sp>
    <dsp:sp modelId="{E7C16B5F-1DF1-49E9-B4CF-B5DA12249D4C}">
      <dsp:nvSpPr>
        <dsp:cNvPr id="0" name=""/>
        <dsp:cNvSpPr/>
      </dsp:nvSpPr>
      <dsp:spPr>
        <a:xfrm>
          <a:off x="577233" y="797978"/>
          <a:ext cx="4848763" cy="4848763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правильное звукопроизношение;</a:t>
          </a:r>
          <a:endParaRPr lang="en-US" sz="1100" kern="1200"/>
        </a:p>
      </dsp:txBody>
      <dsp:txXfrm>
        <a:off x="3867466" y="2760572"/>
        <a:ext cx="1327637" cy="952435"/>
      </dsp:txXfrm>
    </dsp:sp>
    <dsp:sp modelId="{085AC09F-15B1-4206-8FF1-B03A1601DBC6}">
      <dsp:nvSpPr>
        <dsp:cNvPr id="0" name=""/>
        <dsp:cNvSpPr/>
      </dsp:nvSpPr>
      <dsp:spPr>
        <a:xfrm>
          <a:off x="519510" y="897839"/>
          <a:ext cx="4848763" cy="4848763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достаточно богатый лексический запас;</a:t>
          </a:r>
          <a:endParaRPr lang="en-US" sz="1100" kern="1200"/>
        </a:p>
      </dsp:txBody>
      <dsp:txXfrm>
        <a:off x="3059339" y="4174795"/>
        <a:ext cx="1269914" cy="981297"/>
      </dsp:txXfrm>
    </dsp:sp>
    <dsp:sp modelId="{31C80579-1C58-4F9D-8BE3-6FA278A256C8}">
      <dsp:nvSpPr>
        <dsp:cNvPr id="0" name=""/>
        <dsp:cNvSpPr/>
      </dsp:nvSpPr>
      <dsp:spPr>
        <a:xfrm>
          <a:off x="404063" y="897839"/>
          <a:ext cx="4848763" cy="4848763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развитый фонематический слух;</a:t>
          </a:r>
          <a:endParaRPr lang="en-US" sz="1100" kern="1200" dirty="0"/>
        </a:p>
      </dsp:txBody>
      <dsp:txXfrm>
        <a:off x="1443084" y="4174795"/>
        <a:ext cx="1269914" cy="981297"/>
      </dsp:txXfrm>
    </dsp:sp>
    <dsp:sp modelId="{2362C9D5-A8B9-4A74-A2CF-D688F7B16AD3}">
      <dsp:nvSpPr>
        <dsp:cNvPr id="0" name=""/>
        <dsp:cNvSpPr/>
      </dsp:nvSpPr>
      <dsp:spPr>
        <a:xfrm>
          <a:off x="346340" y="797978"/>
          <a:ext cx="4848763" cy="4848763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развитая в соответствии с возрастом мелкая моторика.</a:t>
          </a:r>
          <a:endParaRPr lang="en-US" sz="1100" kern="1200"/>
        </a:p>
      </dsp:txBody>
      <dsp:txXfrm>
        <a:off x="577233" y="2760572"/>
        <a:ext cx="1327637" cy="952435"/>
      </dsp:txXfrm>
    </dsp:sp>
    <dsp:sp modelId="{F90CDAAB-8F20-464A-A3CB-71313287AEA1}">
      <dsp:nvSpPr>
        <dsp:cNvPr id="0" name=""/>
        <dsp:cNvSpPr/>
      </dsp:nvSpPr>
      <dsp:spPr>
        <a:xfrm>
          <a:off x="404063" y="698116"/>
          <a:ext cx="4848763" cy="4848763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умение проводить звуковой анализ слова </a:t>
          </a:r>
          <a:endParaRPr lang="en-US" sz="1100" kern="1200"/>
        </a:p>
      </dsp:txBody>
      <dsp:txXfrm>
        <a:off x="1443084" y="1317488"/>
        <a:ext cx="1269914" cy="981297"/>
      </dsp:txXfrm>
    </dsp:sp>
    <dsp:sp modelId="{29C78206-D0C2-44B6-BFBC-B2F5E83D42B0}">
      <dsp:nvSpPr>
        <dsp:cNvPr id="0" name=""/>
        <dsp:cNvSpPr/>
      </dsp:nvSpPr>
      <dsp:spPr>
        <a:xfrm>
          <a:off x="290206" y="454685"/>
          <a:ext cx="5449087" cy="5449087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E79612-90AD-4F9F-979A-0D4115D7C8D4}">
      <dsp:nvSpPr>
        <dsp:cNvPr id="0" name=""/>
        <dsp:cNvSpPr/>
      </dsp:nvSpPr>
      <dsp:spPr>
        <a:xfrm>
          <a:off x="276895" y="497816"/>
          <a:ext cx="5449087" cy="5449087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452322-2C63-4FE3-8773-2490BADF613A}">
      <dsp:nvSpPr>
        <dsp:cNvPr id="0" name=""/>
        <dsp:cNvSpPr/>
      </dsp:nvSpPr>
      <dsp:spPr>
        <a:xfrm>
          <a:off x="219171" y="597677"/>
          <a:ext cx="5449087" cy="5449087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426396-A1E1-4320-82BB-7D3156A8A42D}">
      <dsp:nvSpPr>
        <dsp:cNvPr id="0" name=""/>
        <dsp:cNvSpPr/>
      </dsp:nvSpPr>
      <dsp:spPr>
        <a:xfrm>
          <a:off x="104079" y="597677"/>
          <a:ext cx="5449087" cy="5449087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AF4C9D-FC42-4823-A107-27726A5CE7FE}">
      <dsp:nvSpPr>
        <dsp:cNvPr id="0" name=""/>
        <dsp:cNvSpPr/>
      </dsp:nvSpPr>
      <dsp:spPr>
        <a:xfrm>
          <a:off x="46355" y="497816"/>
          <a:ext cx="5449087" cy="5449087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40A6BC-DEEC-4B5E-9526-56E8BBF15359}">
      <dsp:nvSpPr>
        <dsp:cNvPr id="0" name=""/>
        <dsp:cNvSpPr/>
      </dsp:nvSpPr>
      <dsp:spPr>
        <a:xfrm>
          <a:off x="104079" y="397955"/>
          <a:ext cx="5449087" cy="5449087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24AF8-3D5A-4738-AA06-F21CD79BFCC5}">
      <dsp:nvSpPr>
        <dsp:cNvPr id="0" name=""/>
        <dsp:cNvSpPr/>
      </dsp:nvSpPr>
      <dsp:spPr>
        <a:xfrm>
          <a:off x="0" y="54167"/>
          <a:ext cx="4701779" cy="103285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Познавательный мотив</a:t>
          </a:r>
          <a:endParaRPr lang="en-US" sz="2600" kern="1200"/>
        </a:p>
      </dsp:txBody>
      <dsp:txXfrm>
        <a:off x="50420" y="104587"/>
        <a:ext cx="4600939" cy="932014"/>
      </dsp:txXfrm>
    </dsp:sp>
    <dsp:sp modelId="{132CCC8E-9A15-420C-B6B8-D96202006D85}">
      <dsp:nvSpPr>
        <dsp:cNvPr id="0" name=""/>
        <dsp:cNvSpPr/>
      </dsp:nvSpPr>
      <dsp:spPr>
        <a:xfrm>
          <a:off x="0" y="1161901"/>
          <a:ext cx="4701779" cy="103285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Перспективный мотив</a:t>
          </a:r>
          <a:endParaRPr lang="en-US" sz="2600" kern="1200"/>
        </a:p>
      </dsp:txBody>
      <dsp:txXfrm>
        <a:off x="50420" y="1212321"/>
        <a:ext cx="4600939" cy="932014"/>
      </dsp:txXfrm>
    </dsp:sp>
    <dsp:sp modelId="{1F05B1A1-BA08-48E4-A540-AF96999CDEE6}">
      <dsp:nvSpPr>
        <dsp:cNvPr id="0" name=""/>
        <dsp:cNvSpPr/>
      </dsp:nvSpPr>
      <dsp:spPr>
        <a:xfrm>
          <a:off x="0" y="2269635"/>
          <a:ext cx="4701779" cy="103285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Мотив личностного роста</a:t>
          </a:r>
          <a:endParaRPr lang="en-US" sz="2600" kern="1200"/>
        </a:p>
      </dsp:txBody>
      <dsp:txXfrm>
        <a:off x="50420" y="2320055"/>
        <a:ext cx="4600939" cy="932014"/>
      </dsp:txXfrm>
    </dsp:sp>
    <dsp:sp modelId="{1C1CCA42-B62F-446C-A0D0-606EA31BD316}">
      <dsp:nvSpPr>
        <dsp:cNvPr id="0" name=""/>
        <dsp:cNvSpPr/>
      </dsp:nvSpPr>
      <dsp:spPr>
        <a:xfrm>
          <a:off x="0" y="3377369"/>
          <a:ext cx="4701779" cy="103285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Деятельностный мотив</a:t>
          </a:r>
          <a:endParaRPr lang="en-US" sz="2600" kern="1200"/>
        </a:p>
      </dsp:txBody>
      <dsp:txXfrm>
        <a:off x="50420" y="3427789"/>
        <a:ext cx="4600939" cy="932014"/>
      </dsp:txXfrm>
    </dsp:sp>
    <dsp:sp modelId="{C3CD167C-A6B6-4D6F-84C9-2B6822F5DFE0}">
      <dsp:nvSpPr>
        <dsp:cNvPr id="0" name=""/>
        <dsp:cNvSpPr/>
      </dsp:nvSpPr>
      <dsp:spPr>
        <a:xfrm>
          <a:off x="0" y="4485103"/>
          <a:ext cx="4701779" cy="103285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Мотив общения со сверстниками </a:t>
          </a:r>
          <a:endParaRPr lang="en-US" sz="2600" kern="1200"/>
        </a:p>
      </dsp:txBody>
      <dsp:txXfrm>
        <a:off x="50420" y="4535523"/>
        <a:ext cx="4600939" cy="932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5D25A-5A80-4F43-9B5F-050F4588E6BB}">
      <dsp:nvSpPr>
        <dsp:cNvPr id="0" name=""/>
        <dsp:cNvSpPr/>
      </dsp:nvSpPr>
      <dsp:spPr>
        <a:xfrm>
          <a:off x="1256951" y="654125"/>
          <a:ext cx="4451520" cy="4451520"/>
        </a:xfrm>
        <a:prstGeom prst="blockArc">
          <a:avLst>
            <a:gd name="adj1" fmla="val 10842793"/>
            <a:gd name="adj2" fmla="val 17417689"/>
            <a:gd name="adj3" fmla="val 463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BEDEBA-648C-4405-8531-EA6028FD2CF2}">
      <dsp:nvSpPr>
        <dsp:cNvPr id="0" name=""/>
        <dsp:cNvSpPr/>
      </dsp:nvSpPr>
      <dsp:spPr>
        <a:xfrm>
          <a:off x="1254173" y="740222"/>
          <a:ext cx="4451520" cy="4451520"/>
        </a:xfrm>
        <a:prstGeom prst="blockArc">
          <a:avLst>
            <a:gd name="adj1" fmla="val 4272807"/>
            <a:gd name="adj2" fmla="val 10979007"/>
            <a:gd name="adj3" fmla="val 4637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399D70-12F7-41A1-89DD-15774C098F1C}">
      <dsp:nvSpPr>
        <dsp:cNvPr id="0" name=""/>
        <dsp:cNvSpPr/>
      </dsp:nvSpPr>
      <dsp:spPr>
        <a:xfrm>
          <a:off x="2437240" y="678699"/>
          <a:ext cx="4451520" cy="4451520"/>
        </a:xfrm>
        <a:prstGeom prst="blockArc">
          <a:avLst>
            <a:gd name="adj1" fmla="val 46168"/>
            <a:gd name="adj2" fmla="val 6169971"/>
            <a:gd name="adj3" fmla="val 4637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7E65CC-17E4-4481-BA36-A866DA787134}">
      <dsp:nvSpPr>
        <dsp:cNvPr id="0" name=""/>
        <dsp:cNvSpPr/>
      </dsp:nvSpPr>
      <dsp:spPr>
        <a:xfrm>
          <a:off x="2437394" y="746886"/>
          <a:ext cx="4451520" cy="4451520"/>
        </a:xfrm>
        <a:prstGeom prst="blockArc">
          <a:avLst>
            <a:gd name="adj1" fmla="val 15521486"/>
            <a:gd name="adj2" fmla="val 21538348"/>
            <a:gd name="adj3" fmla="val 4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B81F85-3539-4A65-904B-23EF4713A6FB}">
      <dsp:nvSpPr>
        <dsp:cNvPr id="0" name=""/>
        <dsp:cNvSpPr/>
      </dsp:nvSpPr>
      <dsp:spPr>
        <a:xfrm>
          <a:off x="2548828" y="1921762"/>
          <a:ext cx="3166215" cy="2047912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 Звуковой аналитико-синтетический метод</a:t>
          </a:r>
        </a:p>
      </dsp:txBody>
      <dsp:txXfrm>
        <a:off x="3012509" y="2221672"/>
        <a:ext cx="2238853" cy="1448092"/>
      </dsp:txXfrm>
    </dsp:sp>
    <dsp:sp modelId="{0BEAE0D9-5381-4F1C-9DA5-FB6B1C16D112}">
      <dsp:nvSpPr>
        <dsp:cNvPr id="0" name=""/>
        <dsp:cNvSpPr/>
      </dsp:nvSpPr>
      <dsp:spPr>
        <a:xfrm>
          <a:off x="3000398" y="-4775"/>
          <a:ext cx="2472839" cy="169095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chemeClr val="tx1"/>
              </a:solidFill>
            </a:rPr>
            <a:t>1. Знакомство со звуковой системой языка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362537" y="242860"/>
        <a:ext cx="1748561" cy="1195689"/>
      </dsp:txXfrm>
    </dsp:sp>
    <dsp:sp modelId="{CC1FF5E1-5016-4605-89EA-025278DB22E6}">
      <dsp:nvSpPr>
        <dsp:cNvPr id="0" name=""/>
        <dsp:cNvSpPr/>
      </dsp:nvSpPr>
      <dsp:spPr>
        <a:xfrm>
          <a:off x="5715048" y="2136050"/>
          <a:ext cx="2243817" cy="159521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2. Обучение звуковому анализу и синтезу</a:t>
          </a:r>
        </a:p>
      </dsp:txBody>
      <dsp:txXfrm>
        <a:off x="6043647" y="2369664"/>
        <a:ext cx="1586619" cy="1127985"/>
      </dsp:txXfrm>
    </dsp:sp>
    <dsp:sp modelId="{03CFBE7B-EFD7-469F-8AF2-253A055EDDDA}">
      <dsp:nvSpPr>
        <dsp:cNvPr id="0" name=""/>
        <dsp:cNvSpPr/>
      </dsp:nvSpPr>
      <dsp:spPr>
        <a:xfrm>
          <a:off x="3131779" y="4422063"/>
          <a:ext cx="2096650" cy="1204487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chemeClr val="tx1"/>
              </a:solidFill>
            </a:rPr>
            <a:t>3. Знакомство с буквами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438826" y="4598456"/>
        <a:ext cx="1482556" cy="851701"/>
      </dsp:txXfrm>
    </dsp:sp>
    <dsp:sp modelId="{B6E902BA-11BD-4EF4-9BF1-B1364EF1F0F2}">
      <dsp:nvSpPr>
        <dsp:cNvPr id="0" name=""/>
        <dsp:cNvSpPr/>
      </dsp:nvSpPr>
      <dsp:spPr>
        <a:xfrm>
          <a:off x="0" y="1919431"/>
          <a:ext cx="2617455" cy="186678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chemeClr val="tx1"/>
              </a:solidFill>
            </a:rPr>
            <a:t>4.Чтение и печатание  букв, слогов, слов, предложений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83317" y="2192815"/>
        <a:ext cx="1850821" cy="13200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7961C-D07F-43A8-A5F3-71E109C16D8F}">
      <dsp:nvSpPr>
        <dsp:cNvPr id="0" name=""/>
        <dsp:cNvSpPr/>
      </dsp:nvSpPr>
      <dsp:spPr>
        <a:xfrm>
          <a:off x="442" y="1709954"/>
          <a:ext cx="1793072" cy="215168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116" tIns="0" rIns="17711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Развитие  фонематического слуха. </a:t>
          </a:r>
          <a:r>
            <a:rPr lang="ru-RU" sz="1100" b="1" kern="1200"/>
            <a:t>(Фонематический слух -  </a:t>
          </a:r>
          <a:r>
            <a:rPr lang="ru-RU" sz="1100" kern="1200"/>
            <a:t>способность слышать, узнавать и различать фонемы родного языка).</a:t>
          </a:r>
          <a:endParaRPr lang="en-US" sz="1100" kern="1200"/>
        </a:p>
      </dsp:txBody>
      <dsp:txXfrm>
        <a:off x="442" y="2570628"/>
        <a:ext cx="1793072" cy="1291012"/>
      </dsp:txXfrm>
    </dsp:sp>
    <dsp:sp modelId="{D36EAACB-E5C5-470D-9D3C-77C04C9B48AF}">
      <dsp:nvSpPr>
        <dsp:cNvPr id="0" name=""/>
        <dsp:cNvSpPr/>
      </dsp:nvSpPr>
      <dsp:spPr>
        <a:xfrm>
          <a:off x="442" y="1709954"/>
          <a:ext cx="1793072" cy="8606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116" tIns="165100" rIns="177116" bIns="16510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01</a:t>
          </a:r>
        </a:p>
      </dsp:txBody>
      <dsp:txXfrm>
        <a:off x="442" y="1709954"/>
        <a:ext cx="1793072" cy="860674"/>
      </dsp:txXfrm>
    </dsp:sp>
    <dsp:sp modelId="{517B995C-4E37-4AE9-931D-807E993B7AD0}">
      <dsp:nvSpPr>
        <dsp:cNvPr id="0" name=""/>
        <dsp:cNvSpPr/>
      </dsp:nvSpPr>
      <dsp:spPr>
        <a:xfrm>
          <a:off x="1936960" y="1709954"/>
          <a:ext cx="1793072" cy="215168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116" tIns="0" rIns="17711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Формирование элементарных навыков звукового анализа и синтеза.</a:t>
          </a:r>
          <a:endParaRPr lang="en-US" sz="1100" kern="1200"/>
        </a:p>
      </dsp:txBody>
      <dsp:txXfrm>
        <a:off x="1936960" y="2570628"/>
        <a:ext cx="1793072" cy="1291012"/>
      </dsp:txXfrm>
    </dsp:sp>
    <dsp:sp modelId="{FC69EEE3-4E89-47CE-956E-501D8ADE3EF8}">
      <dsp:nvSpPr>
        <dsp:cNvPr id="0" name=""/>
        <dsp:cNvSpPr/>
      </dsp:nvSpPr>
      <dsp:spPr>
        <a:xfrm>
          <a:off x="1936960" y="1709954"/>
          <a:ext cx="1793072" cy="8606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116" tIns="165100" rIns="177116" bIns="16510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02</a:t>
          </a:r>
        </a:p>
      </dsp:txBody>
      <dsp:txXfrm>
        <a:off x="1936960" y="1709954"/>
        <a:ext cx="1793072" cy="860674"/>
      </dsp:txXfrm>
    </dsp:sp>
    <dsp:sp modelId="{F3AEEB99-8578-4E71-AF9A-9743DE85E9FD}">
      <dsp:nvSpPr>
        <dsp:cNvPr id="0" name=""/>
        <dsp:cNvSpPr/>
      </dsp:nvSpPr>
      <dsp:spPr>
        <a:xfrm>
          <a:off x="3873478" y="1709954"/>
          <a:ext cx="1793072" cy="215168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116" tIns="0" rIns="17711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Исправление недостатков звукопроизношения.</a:t>
          </a:r>
          <a:endParaRPr lang="en-US" sz="1100" kern="1200"/>
        </a:p>
      </dsp:txBody>
      <dsp:txXfrm>
        <a:off x="3873478" y="2570628"/>
        <a:ext cx="1793072" cy="1291012"/>
      </dsp:txXfrm>
    </dsp:sp>
    <dsp:sp modelId="{93AEA837-0739-42A1-8FE0-9E1BB47460FC}">
      <dsp:nvSpPr>
        <dsp:cNvPr id="0" name=""/>
        <dsp:cNvSpPr/>
      </dsp:nvSpPr>
      <dsp:spPr>
        <a:xfrm>
          <a:off x="3873478" y="1709954"/>
          <a:ext cx="1793072" cy="8606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116" tIns="165100" rIns="177116" bIns="16510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03</a:t>
          </a:r>
        </a:p>
      </dsp:txBody>
      <dsp:txXfrm>
        <a:off x="3873478" y="1709954"/>
        <a:ext cx="1793072" cy="8606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EADE4-9EB8-43A6-A455-4D9949A30D0C}">
      <dsp:nvSpPr>
        <dsp:cNvPr id="0" name=""/>
        <dsp:cNvSpPr/>
      </dsp:nvSpPr>
      <dsp:spPr>
        <a:xfrm>
          <a:off x="0" y="0"/>
          <a:ext cx="4816944" cy="2022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1) Знакомство со звуком «С» (артикуляция,  характеристика)</a:t>
          </a:r>
          <a:endParaRPr lang="en-US" sz="1300" kern="1200"/>
        </a:p>
      </dsp:txBody>
      <dsp:txXfrm>
        <a:off x="59234" y="59234"/>
        <a:ext cx="2634607" cy="1903942"/>
      </dsp:txXfrm>
    </dsp:sp>
    <dsp:sp modelId="{B4672050-DCF2-4F7C-B6FB-B60DA8C37FFC}">
      <dsp:nvSpPr>
        <dsp:cNvPr id="0" name=""/>
        <dsp:cNvSpPr/>
      </dsp:nvSpPr>
      <dsp:spPr>
        <a:xfrm>
          <a:off x="425024" y="2359478"/>
          <a:ext cx="4816944" cy="2022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135632"/>
                <a:satOff val="2588"/>
                <a:lumOff val="114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35632"/>
                <a:satOff val="2588"/>
                <a:lumOff val="114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35632"/>
                <a:satOff val="2588"/>
                <a:lumOff val="114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2) Распознавание звука  на слух : среди других звуков, в слогах, в словах.</a:t>
          </a:r>
          <a:endParaRPr lang="en-US" sz="1300" kern="1200"/>
        </a:p>
      </dsp:txBody>
      <dsp:txXfrm>
        <a:off x="484258" y="2418712"/>
        <a:ext cx="2958885" cy="1903942"/>
      </dsp:txXfrm>
    </dsp:sp>
    <dsp:sp modelId="{028B196D-AB29-4C3D-AE8F-A0724574503F}">
      <dsp:nvSpPr>
        <dsp:cNvPr id="0" name=""/>
        <dsp:cNvSpPr/>
      </dsp:nvSpPr>
      <dsp:spPr>
        <a:xfrm>
          <a:off x="850049" y="4718957"/>
          <a:ext cx="4816944" cy="2022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271263"/>
                <a:satOff val="5175"/>
                <a:lumOff val="228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71263"/>
                <a:satOff val="5175"/>
                <a:lumOff val="228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71263"/>
                <a:satOff val="5175"/>
                <a:lumOff val="228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3) Введение образа  буквы «С» и его закрепление.</a:t>
          </a:r>
          <a:endParaRPr lang="en-US" sz="13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/>
            <a:t>на что похожа буква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/>
            <a:t>выкладывание из спичек, счётных палочек, и др.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/>
            <a:t>прорисовывание буквы указательным пальцем в воздухе, на столе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/>
            <a:t>трансформация буквы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/>
            <a:t>узнавание буквы в разных геометрических фигурах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/>
            <a:t>узнавание  буквы в разных положениях</a:t>
          </a:r>
          <a:endParaRPr lang="en-US" sz="1000" kern="1200"/>
        </a:p>
      </dsp:txBody>
      <dsp:txXfrm>
        <a:off x="909283" y="4778191"/>
        <a:ext cx="2958885" cy="1903942"/>
      </dsp:txXfrm>
    </dsp:sp>
    <dsp:sp modelId="{607A1D15-9A29-4D76-9027-B1C69E2E8F6F}">
      <dsp:nvSpPr>
        <dsp:cNvPr id="0" name=""/>
        <dsp:cNvSpPr/>
      </dsp:nvSpPr>
      <dsp:spPr>
        <a:xfrm>
          <a:off x="3502378" y="1533661"/>
          <a:ext cx="1314566" cy="13145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798155" y="1533661"/>
        <a:ext cx="723012" cy="989211"/>
      </dsp:txXfrm>
    </dsp:sp>
    <dsp:sp modelId="{871CD2C0-E441-45FE-A933-04171C35C823}">
      <dsp:nvSpPr>
        <dsp:cNvPr id="0" name=""/>
        <dsp:cNvSpPr/>
      </dsp:nvSpPr>
      <dsp:spPr>
        <a:xfrm>
          <a:off x="3927402" y="3879657"/>
          <a:ext cx="1314566" cy="13145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223179" y="3879657"/>
        <a:ext cx="723012" cy="9892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6A680-EC90-41DD-9276-A4DDD8AB47A2}">
      <dsp:nvSpPr>
        <dsp:cNvPr id="0" name=""/>
        <dsp:cNvSpPr/>
      </dsp:nvSpPr>
      <dsp:spPr>
        <a:xfrm>
          <a:off x="3234683" y="1842999"/>
          <a:ext cx="1417332" cy="14173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Развитие фонематического слуха</a:t>
          </a:r>
        </a:p>
      </dsp:txBody>
      <dsp:txXfrm>
        <a:off x="3303871" y="1912187"/>
        <a:ext cx="1278956" cy="1278956"/>
      </dsp:txXfrm>
    </dsp:sp>
    <dsp:sp modelId="{F2C371EE-F856-4B54-A3F8-A284D6F2315B}">
      <dsp:nvSpPr>
        <dsp:cNvPr id="0" name=""/>
        <dsp:cNvSpPr/>
      </dsp:nvSpPr>
      <dsp:spPr>
        <a:xfrm rot="16200000">
          <a:off x="3543138" y="1442787"/>
          <a:ext cx="8004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0423" y="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5707A-85A8-4F30-8D02-F77C6A28769B}">
      <dsp:nvSpPr>
        <dsp:cNvPr id="0" name=""/>
        <dsp:cNvSpPr/>
      </dsp:nvSpPr>
      <dsp:spPr>
        <a:xfrm>
          <a:off x="3468543" y="92963"/>
          <a:ext cx="949612" cy="9496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Хлопни ,если услышишь</a:t>
          </a:r>
        </a:p>
      </dsp:txBody>
      <dsp:txXfrm>
        <a:off x="3514899" y="139319"/>
        <a:ext cx="856900" cy="856900"/>
      </dsp:txXfrm>
    </dsp:sp>
    <dsp:sp modelId="{CE870388-4026-43E0-8003-994BBDF7772E}">
      <dsp:nvSpPr>
        <dsp:cNvPr id="0" name=""/>
        <dsp:cNvSpPr/>
      </dsp:nvSpPr>
      <dsp:spPr>
        <a:xfrm rot="20520000">
          <a:off x="4633918" y="2207144"/>
          <a:ext cx="7395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9519" y="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D47EF-7A11-4C57-99EB-0284646D0033}">
      <dsp:nvSpPr>
        <dsp:cNvPr id="0" name=""/>
        <dsp:cNvSpPr/>
      </dsp:nvSpPr>
      <dsp:spPr>
        <a:xfrm>
          <a:off x="5355341" y="1463801"/>
          <a:ext cx="949612" cy="9496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Верни сбежавший звук</a:t>
          </a:r>
        </a:p>
      </dsp:txBody>
      <dsp:txXfrm>
        <a:off x="5401697" y="1510157"/>
        <a:ext cx="856900" cy="856900"/>
      </dsp:txXfrm>
    </dsp:sp>
    <dsp:sp modelId="{EDFD0ED4-8404-4BCC-BA45-0260CFDA910D}">
      <dsp:nvSpPr>
        <dsp:cNvPr id="0" name=""/>
        <dsp:cNvSpPr/>
      </dsp:nvSpPr>
      <dsp:spPr>
        <a:xfrm rot="3240000">
          <a:off x="4350835" y="3471098"/>
          <a:ext cx="5210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1043" y="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B12D9-C1C1-47CC-AB29-D46ECD4A879A}">
      <dsp:nvSpPr>
        <dsp:cNvPr id="0" name=""/>
        <dsp:cNvSpPr/>
      </dsp:nvSpPr>
      <dsp:spPr>
        <a:xfrm>
          <a:off x="4634648" y="3681865"/>
          <a:ext cx="949612" cy="9496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Повтори цепочки звуков</a:t>
          </a:r>
        </a:p>
      </dsp:txBody>
      <dsp:txXfrm>
        <a:off x="4681004" y="3728221"/>
        <a:ext cx="856900" cy="856900"/>
      </dsp:txXfrm>
    </dsp:sp>
    <dsp:sp modelId="{388FC1DA-154D-472D-84DA-969F035905DF}">
      <dsp:nvSpPr>
        <dsp:cNvPr id="0" name=""/>
        <dsp:cNvSpPr/>
      </dsp:nvSpPr>
      <dsp:spPr>
        <a:xfrm rot="7560000">
          <a:off x="3014821" y="3471098"/>
          <a:ext cx="5210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1043" y="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0013C-017D-43BE-9598-FAE9719B6CCE}">
      <dsp:nvSpPr>
        <dsp:cNvPr id="0" name=""/>
        <dsp:cNvSpPr/>
      </dsp:nvSpPr>
      <dsp:spPr>
        <a:xfrm>
          <a:off x="2302438" y="3681865"/>
          <a:ext cx="949612" cy="9496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Отбор слов с заданным звуком в предложениях, текстах</a:t>
          </a:r>
        </a:p>
      </dsp:txBody>
      <dsp:txXfrm>
        <a:off x="2348794" y="3728221"/>
        <a:ext cx="856900" cy="856900"/>
      </dsp:txXfrm>
    </dsp:sp>
    <dsp:sp modelId="{E56C86B7-64FB-4A9C-9CB2-6F10696C039A}">
      <dsp:nvSpPr>
        <dsp:cNvPr id="0" name=""/>
        <dsp:cNvSpPr/>
      </dsp:nvSpPr>
      <dsp:spPr>
        <a:xfrm rot="11880000">
          <a:off x="2513261" y="2207144"/>
          <a:ext cx="7395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9519" y="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D6870-8590-4A5C-8AC1-FCB01CB68B04}">
      <dsp:nvSpPr>
        <dsp:cNvPr id="0" name=""/>
        <dsp:cNvSpPr/>
      </dsp:nvSpPr>
      <dsp:spPr>
        <a:xfrm>
          <a:off x="1581746" y="1463801"/>
          <a:ext cx="949612" cy="9496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Отбор картинок на заданный звук</a:t>
          </a:r>
        </a:p>
      </dsp:txBody>
      <dsp:txXfrm>
        <a:off x="1628102" y="1510157"/>
        <a:ext cx="856900" cy="856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1DCFC-4C56-4553-9AE8-5B009E0E6F15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60BAF-BBBF-4B51-BA73-3E69829AD1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265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1400AE-4546-4271-AEFB-12A2ECDB2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D3F0C58-27FD-4D02-82AB-198398A6F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43F6211-3FF5-4AFC-BAE7-EDA8FE76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1B6C-6C2F-454F-9362-9C5C2D2EDD6E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3DB79FB-8F6F-4A68-8D95-4169FB40C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E109812-ADCF-4FDA-B4BF-6540049C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C973-0D26-4BBB-BAA3-344822D97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419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600571-F60F-4B0A-8059-1BDBBEADB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CDC08C9-190F-4190-9066-ADDCE7D3A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38C004-B6BA-47AB-B513-831C71F98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1B6C-6C2F-454F-9362-9C5C2D2EDD6E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B51E8C1-1C94-441C-A143-610F55017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8830D8E-72D9-4D78-9D41-D63449BE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C973-0D26-4BBB-BAA3-344822D97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809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6067052-BAE6-484C-9819-822D8FBE40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483590D-271A-4EA6-9A49-FDDFC86F3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4F40C52-9D51-49E4-BA87-CB8F882F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1B6C-6C2F-454F-9362-9C5C2D2EDD6E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68A27EA-12C3-48A7-8051-1A46DE9B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66A49D-564A-417C-B5E0-EEBD5BADB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C973-0D26-4BBB-BAA3-344822D97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289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4550C7-A4CE-4B67-8CC2-A8DD1034C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8EF9D6A-5169-4353-AF12-98F935EF3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3A0CC1-F07F-4CC7-925E-7B2034E8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1B6C-6C2F-454F-9362-9C5C2D2EDD6E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7D150A-E23F-409E-8BC3-2FE3BF88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02664E-259C-4E91-9C6F-4455E488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C973-0D26-4BBB-BAA3-344822D97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082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1DB63C-F14B-4BC6-A1F6-5EBE18C1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9E72BCD-7DDF-42FF-A23D-7BFD4956F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ABA560-EAF9-4EE5-9E3D-928DB6CFB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1B6C-6C2F-454F-9362-9C5C2D2EDD6E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680635A-0CB0-4442-9535-4842A4855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53996B8-091E-40CE-B59A-1DA24087B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C973-0D26-4BBB-BAA3-344822D97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450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D43270-9DAC-49DC-A863-79456387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076F11-BB97-4914-B421-F7DACD3DA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A41C425-FCA3-46CE-9E17-89D6648EC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7D7A44D-C46C-4DF5-8EF1-0C87D8C04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1B6C-6C2F-454F-9362-9C5C2D2EDD6E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989742C-D82F-4D41-B87C-C3215E4B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66FA10A-EE0B-4748-A789-E117378C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C973-0D26-4BBB-BAA3-344822D97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00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A3A631-6565-448D-A445-67D4C030F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7D28838-228D-4045-8048-584C971EA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DDDB599-43C7-4A16-955D-2A38CF70E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F940BA9-1F1B-46FD-8189-95A4895815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4152A01-1F58-475A-BCDB-18C5C2E85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59F8BB3-D2FC-4999-A74C-A3FE5E5A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1B6C-6C2F-454F-9362-9C5C2D2EDD6E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4390F25-D331-435B-93CC-179482ED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ED725BC-ACDE-4CE8-9ACA-70C568FEC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C973-0D26-4BBB-BAA3-344822D97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115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3BD596-378F-4DC5-A487-8F7E69762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6B44035-DF97-49E4-AA90-A2F992A7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1B6C-6C2F-454F-9362-9C5C2D2EDD6E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423F425-2A96-4444-8876-12D90CC92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AD8D093-EA21-4295-9655-8B0FB08B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C973-0D26-4BBB-BAA3-344822D97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598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4217170-78A2-4AC9-8108-66649EA6D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1B6C-6C2F-454F-9362-9C5C2D2EDD6E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678092B-8B44-4707-8EB0-C7A46F887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8455A1C-8237-464C-BE9C-8F03F175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C973-0D26-4BBB-BAA3-344822D97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481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94B697-D118-4DE1-A23B-84F17DE25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644237-C77D-489A-8412-4A4C36454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C1E3C8E-06D6-4476-8DBA-EE0CA521D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CC69977-0F1E-4C02-B292-5DDCA0A0E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1B6C-6C2F-454F-9362-9C5C2D2EDD6E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748022D-61E3-4534-A85E-C202EDB6B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4510FE5-4799-462C-A484-D32A63BF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C973-0D26-4BBB-BAA3-344822D97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01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7F8C98-9224-4C91-839B-3325FA6B0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D38E5DC-06A1-461C-925D-226CED3E8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29838E6-CDD6-4BE4-B45B-D88B80729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7DF6A64-AF4B-49B1-AD20-BF821DD1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1B6C-6C2F-454F-9362-9C5C2D2EDD6E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DAA6901-DB75-4791-AA1A-F58524081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48AB8BD-CFE3-4F82-B964-3F0B6D8C2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C973-0D26-4BBB-BAA3-344822D97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626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D8BEBE-3F77-45B8-B9A4-58B889B2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5CE1FCC-8530-437C-8728-26056907D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6875C8-7533-47EB-8417-A7638FB45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51B6C-6C2F-454F-9362-9C5C2D2EDD6E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644688-43F7-43A5-B2A1-92A7E3AD4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8DCEE1-C4F1-4EB9-853F-BAFBCA167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0C973-0D26-4BBB-BAA3-344822D97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457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14">
            <a:extLst>
              <a:ext uri="{FF2B5EF4-FFF2-40B4-BE49-F238E27FC236}">
                <a16:creationId xmlns="" xmlns:a16="http://schemas.microsoft.com/office/drawing/2014/main" id="{C66F2F30-5DC0-44A0-BFA6-E12F46ED16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4440464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2" name="Freeform: Shape 71">
            <a:extLst>
              <a:ext uri="{FF2B5EF4-FFF2-40B4-BE49-F238E27FC236}">
                <a16:creationId xmlns="" xmlns:a16="http://schemas.microsoft.com/office/drawing/2014/main" id="{04DC2037-48A0-4F22-B9D4-8EAEBC780A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612290" y="4682920"/>
            <a:ext cx="3392097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74" name="Freeform 22">
            <a:extLst>
              <a:ext uri="{FF2B5EF4-FFF2-40B4-BE49-F238E27FC236}">
                <a16:creationId xmlns="" xmlns:a16="http://schemas.microsoft.com/office/drawing/2014/main" id="{0006CBFD-ADA0-43D1-9332-9C34CA1C76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00107" y="4682920"/>
            <a:ext cx="4443893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 21">
            <a:extLst>
              <a:ext uri="{FF2B5EF4-FFF2-40B4-BE49-F238E27FC236}">
                <a16:creationId xmlns="" xmlns:a16="http://schemas.microsoft.com/office/drawing/2014/main" id="{85872F57-7F42-4F97-8391-DDC8D0054C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23379" y="0"/>
            <a:ext cx="532062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25">
            <a:extLst>
              <a:ext uri="{FF2B5EF4-FFF2-40B4-BE49-F238E27FC236}">
                <a16:creationId xmlns="" xmlns:a16="http://schemas.microsoft.com/office/drawing/2014/main" id="{2B931666-F28F-45F3-A074-66D2272D58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682920"/>
            <a:ext cx="5335901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245809"/>
            <a:ext cx="6858000" cy="1564716"/>
          </a:xfrm>
        </p:spPr>
        <p:txBody>
          <a:bodyPr>
            <a:normAutofit/>
          </a:bodyPr>
          <a:lstStyle/>
          <a:p>
            <a:pPr algn="l"/>
            <a:r>
              <a:rPr lang="ru-RU" sz="3900" dirty="0"/>
              <a:t>	Подготовка дошкольников к обучению грамоте в ДОУ</a:t>
            </a:r>
          </a:p>
        </p:txBody>
      </p:sp>
      <p:sp>
        <p:nvSpPr>
          <p:cNvPr id="13313" name="Rectangle 2"/>
          <p:cNvSpPr>
            <a:spLocks noGrp="1"/>
          </p:cNvSpPr>
          <p:nvPr>
            <p:ph type="subTitle" idx="1"/>
          </p:nvPr>
        </p:nvSpPr>
        <p:spPr>
          <a:xfrm>
            <a:off x="5220072" y="5764562"/>
            <a:ext cx="3631332" cy="57258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buFont typeface="Wingdings 2" pitchFamily="18" charset="2"/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Составила: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учитель – дефектолог Жолобова Т.В.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A59A38-3C15-4747-8CF2-728A3696E9D1}"/>
              </a:ext>
            </a:extLst>
          </p:cNvPr>
          <p:cNvSpPr txBox="1"/>
          <p:nvPr/>
        </p:nvSpPr>
        <p:spPr>
          <a:xfrm>
            <a:off x="1961953" y="336189"/>
            <a:ext cx="3486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МКДОУ детский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«Ласточка»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894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9773" y="1196752"/>
            <a:ext cx="317638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букв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6761" y="3268454"/>
            <a:ext cx="6552728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стабильного графического образ 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буквы - </a:t>
            </a:r>
            <a:r>
              <a:rPr lang="ru-RU" sz="3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графемы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802781" y="2054008"/>
            <a:ext cx="785818" cy="1214446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194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D6CF29CD-38B8-4924-BA11-6D60517487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242816"/>
            <a:ext cx="9144000" cy="26151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Изображение выглядит как объект&#10;&#10;Описание создано с очень высокой степенью достовер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836" y="1814092"/>
            <a:ext cx="8176104" cy="2105350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58" y="4502330"/>
            <a:ext cx="8074057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ctr" defTabSz="914400">
              <a:defRPr/>
            </a:pPr>
            <a:r>
              <a:rPr lang="en-US" sz="6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Буквы</a:t>
            </a:r>
            <a:r>
              <a:rPr lang="en-US" sz="600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6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 их двойники</a:t>
            </a:r>
          </a:p>
        </p:txBody>
      </p:sp>
    </p:spTree>
    <p:extLst>
      <p:ext uri="{BB962C8B-B14F-4D97-AF65-F5344CB8AC3E}">
        <p14:creationId xmlns="" xmlns:p14="http://schemas.microsoft.com/office/powerpoint/2010/main" val="16793846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247AB924-1B87-43FC-B7C7-B112D5C51A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DAD2B705-4A9B-408D-AA80-4F41045E09D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99AE2756-0FC4-4155-83E7-58AAAB63E75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049266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Изображение выглядит как объект&#10;&#10;Описание создано с высокой степенью достовер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" y="1959707"/>
            <a:ext cx="2569206" cy="693685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5122" name="Picture 2" descr="Изображение выглядит как объект&#10;&#10;Описание создано с очень высокой степенью достоверн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9296" y="2123081"/>
            <a:ext cx="2574993" cy="366936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/>
          </a:sp3d>
        </p:spPr>
      </p:pic>
      <p:cxnSp>
        <p:nvCxnSpPr>
          <p:cNvPr id="82" name="Straight Connector 81">
            <a:extLst>
              <a:ext uri="{FF2B5EF4-FFF2-40B4-BE49-F238E27FC236}">
                <a16:creationId xmlns="" xmlns:a16="http://schemas.microsoft.com/office/drawing/2014/main" id="{818DC98F-4057-4645-B948-F604F39A9CF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7263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337293" y="1629101"/>
            <a:ext cx="2567937" cy="1399525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/>
          </a:sp3d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395653" y="4756638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Подчеркни</a:t>
            </a:r>
            <a:r>
              <a:rPr lang="en-US" sz="4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правильные</a:t>
            </a:r>
            <a:r>
              <a:rPr lang="en-US" sz="4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буквы</a:t>
            </a:r>
            <a:endParaRPr lang="en-US" sz="4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496315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572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Изображение выглядит как мебель&#10;&#10;Описание создано с высокой степенью достовер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601" y="307731"/>
            <a:ext cx="2038794" cy="3997637"/>
          </a:xfrm>
          <a:prstGeom prst="rect">
            <a:avLst/>
          </a:prstGeom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8894" y="307731"/>
            <a:ext cx="3018214" cy="399763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ctr" defTabSz="914400"/>
            <a:r>
              <a:rPr lang="en-US" sz="1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Напиши буквы,</a:t>
            </a:r>
            <a:br>
              <a:rPr lang="en-US" sz="1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которые найдёшь на рисунке</a:t>
            </a:r>
            <a:br>
              <a:rPr lang="en-US" sz="1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439753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40BF962F-4C6F-461E-86F2-C43F56CC939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10597" y="1690688"/>
            <a:ext cx="65334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2E94A4F7-38E4-45EA-8E2E-CE1B5766B4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691640"/>
            <a:ext cx="4448591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DA2FD4C-8071-4664-9738-D3EFA37970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7316" y="3142598"/>
            <a:ext cx="3878033" cy="206505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05C7EBC3-4672-4DAB-81C2-58661FAFAE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34103" y="-2"/>
            <a:ext cx="4509896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457564007"/>
              </p:ext>
            </p:extLst>
          </p:nvPr>
        </p:nvGraphicFramePr>
        <p:xfrm>
          <a:off x="628650" y="1511302"/>
          <a:ext cx="2702378" cy="430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26319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247AB924-1B87-43FC-B7C7-B112D5C51A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DAD2B705-4A9B-408D-AA80-4F41045E09D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99AE2756-0FC4-4155-83E7-58AAAB63E75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049266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" y="1201791"/>
            <a:ext cx="2569206" cy="2209516"/>
          </a:xfrm>
          <a:prstGeom prst="rect">
            <a:avLst/>
          </a:prstGeom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9296" y="1476114"/>
            <a:ext cx="2574993" cy="1660870"/>
          </a:xfrm>
          <a:prstGeom prst="rect">
            <a:avLst/>
          </a:prstGeom>
          <a:scene3d>
            <a:camera prst="perspective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818DC98F-4057-4645-B948-F604F39A9CF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7263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7293" y="1192551"/>
            <a:ext cx="2567937" cy="2272624"/>
          </a:xfrm>
          <a:prstGeom prst="rect">
            <a:avLst/>
          </a:prstGeom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653" y="4756638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Соединяем буквы, читаем слоги</a:t>
            </a:r>
          </a:p>
        </p:txBody>
      </p:sp>
    </p:spTree>
    <p:extLst>
      <p:ext uri="{BB962C8B-B14F-4D97-AF65-F5344CB8AC3E}">
        <p14:creationId xmlns="" xmlns:p14="http://schemas.microsoft.com/office/powerpoint/2010/main" val="177388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773258095"/>
              </p:ext>
            </p:extLst>
          </p:nvPr>
        </p:nvGraphicFramePr>
        <p:xfrm>
          <a:off x="395536" y="620688"/>
          <a:ext cx="81369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833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9538" y="1675227"/>
            <a:ext cx="3844922" cy="4394199"/>
          </a:xfrm>
          <a:prstGeom prst="rect">
            <a:avLst/>
          </a:prstGeom>
          <a:noFill/>
        </p:spPr>
      </p:pic>
      <p:sp>
        <p:nvSpPr>
          <p:cNvPr id="52225" name="TextBox 1"/>
          <p:cNvSpPr txBox="1">
            <a:spLocks noChangeArrowheads="1"/>
          </p:cNvSpPr>
          <p:nvPr/>
        </p:nvSpPr>
        <p:spPr bwMode="auto"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Найди одинаковые шарики и прочитай слова</a:t>
            </a:r>
          </a:p>
        </p:txBody>
      </p:sp>
    </p:spTree>
    <p:extLst>
      <p:ext uri="{BB962C8B-B14F-4D97-AF65-F5344CB8AC3E}">
        <p14:creationId xmlns="" xmlns:p14="http://schemas.microsoft.com/office/powerpoint/2010/main" val="209351069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="" xmlns:a16="http://schemas.microsoft.com/office/drawing/2014/main" id="{00372701-83B9-478A-9B29-7A50C8310B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448626"/>
            <a:ext cx="5053837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="" xmlns:a16="http://schemas.microsoft.com/office/drawing/2014/main" id="{9EDA5044-3268-4753-AEE8-20199924E2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00107" y="5448626"/>
            <a:ext cx="4443893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="" xmlns:a16="http://schemas.microsoft.com/office/drawing/2014/main" id="{111A83C6-3159-48A2-95E0-D9A872D3EF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440463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CB7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7992" y="725325"/>
            <a:ext cx="3495948" cy="4018332"/>
          </a:xfrm>
          <a:prstGeom prst="rect">
            <a:avLst/>
          </a:prstGeom>
          <a:noFill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9576" y="3217991"/>
            <a:ext cx="4250531" cy="190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Чтение слов по первым буквам картинок</a:t>
            </a:r>
          </a:p>
        </p:txBody>
      </p:sp>
    </p:spTree>
    <p:extLst>
      <p:ext uri="{BB962C8B-B14F-4D97-AF65-F5344CB8AC3E}">
        <p14:creationId xmlns="" xmlns:p14="http://schemas.microsoft.com/office/powerpoint/2010/main" val="401505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247AB924-1B87-43FC-B7C7-B112D5C51A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DAD2B705-4A9B-408D-AA80-4F41045E09D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99AE2756-0FC4-4155-83E7-58AAAB63E75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049266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Изображение выглядит как текст&#10;&#10;Описание создано с высокой степенью достовер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" y="1182522"/>
            <a:ext cx="2569206" cy="224805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9296" y="1804426"/>
            <a:ext cx="2574993" cy="1004247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/>
          </a:sp3d>
        </p:spPr>
      </p:pic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818DC98F-4057-4645-B948-F604F39A9CF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7263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 descr="Изображение выглядит как текст&#10;&#10;Описание создано с высокой степенью достоверно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7293" y="1044895"/>
            <a:ext cx="2567937" cy="2567937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/>
          </a:sp3d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653" y="4756638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Путаницы</a:t>
            </a:r>
          </a:p>
        </p:txBody>
      </p:sp>
    </p:spTree>
    <p:extLst>
      <p:ext uri="{BB962C8B-B14F-4D97-AF65-F5344CB8AC3E}">
        <p14:creationId xmlns="" xmlns:p14="http://schemas.microsoft.com/office/powerpoint/2010/main" val="24678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1341438"/>
            <a:ext cx="781685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эффективным  для использования  возможностей ребенка в освоении грамоты считается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дошкольный возраст.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период получил название  периода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«языковой одаренности»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ребенок проявляет повышенную восприимчивость к звуковой стороне речи, к звучащему слову.</a:t>
            </a:r>
          </a:p>
        </p:txBody>
      </p:sp>
    </p:spTree>
    <p:extLst>
      <p:ext uri="{BB962C8B-B14F-4D97-AF65-F5344CB8AC3E}">
        <p14:creationId xmlns="" xmlns:p14="http://schemas.microsoft.com/office/powerpoint/2010/main" val="35722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nya\OneDrive\Desktop\Фото 25\image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3849686" cy="297656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27" name="Picture 3" descr="C:\Users\tanya\OneDrive\Desktop\Фото 25\image (1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643314"/>
            <a:ext cx="3873498" cy="290512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28" name="Picture 4" descr="C:\Users\tanya\OneDrive\Desktop\Фото 25\image (1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81000"/>
            <a:ext cx="3730622" cy="290512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1030" name="Picture 6" descr="C:\Users\tanya\OneDrive\Desktop\Фото 25\IMG_20251017_111116_2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571875"/>
            <a:ext cx="3976331" cy="298829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586688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Реализация парциальной программы речевой направленности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«Будущий первоклассник»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7943878" cy="550072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Раскрытие основных направлений речевого развития детей 5 -7 лет в соответствии с требованиями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ФГОС ДО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ФОП ДО,  с учетом возрастных особенностей детей.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формирования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аналитико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 синтетической активности как  предпосылки к обучению грамоте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(целевые ориентиры) 6-7 лет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концу учебного года ребёнок: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понимает и использует в речи термины «звук» и «буква»;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-определяет место  звука в слове: в начале, в середине, в конце;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различает гласные, согласные звуки;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пользуется графическим обозначением звуков (гласные –красный квадрат, твердые согласные – синий квадрат, мягкие согласные – зеленый квадрат);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-соотносит звук и букву;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проводит звуковой анализ слова;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составляет предложение из двух и трех слов;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читает слоги, слова, простые предложения;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-овладевает предпосылками учебной деятельности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07457" y="712269"/>
            <a:ext cx="2280364" cy="5502264"/>
          </a:xfrm>
          <a:prstGeom prst="rect">
            <a:avLst/>
          </a:prstGeom>
        </p:spPr>
        <p:txBody>
          <a:bodyPr rIns="91440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FFFFFF"/>
                </a:solidFill>
                <a:latin typeface="Calibri" pitchFamily="34" charset="0"/>
              </a:rPr>
              <a:t>Условия эффективной подготовки дошкольников к обучению чтению</a:t>
            </a:r>
          </a:p>
        </p:txBody>
      </p:sp>
      <p:graphicFrame>
        <p:nvGraphicFramePr>
          <p:cNvPr id="18436" name="Rectangl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35144173"/>
              </p:ext>
            </p:extLst>
          </p:nvPr>
        </p:nvGraphicFramePr>
        <p:xfrm>
          <a:off x="3371662" y="260648"/>
          <a:ext cx="577233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616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>
            <a:extLst>
              <a:ext uri="{FF2B5EF4-FFF2-40B4-BE49-F238E27FC236}">
                <a16:creationId xmlns=""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07457" y="712269"/>
            <a:ext cx="2528249" cy="5502264"/>
          </a:xfrm>
          <a:prstGeom prst="rect">
            <a:avLst/>
          </a:prstGeom>
        </p:spPr>
        <p:txBody>
          <a:bodyPr rIns="91440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Мотивы ребенка</a:t>
            </a:r>
          </a:p>
        </p:txBody>
      </p:sp>
      <p:graphicFrame>
        <p:nvGraphicFramePr>
          <p:cNvPr id="25604" name="Rectangl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75637723"/>
              </p:ext>
            </p:extLst>
          </p:nvPr>
        </p:nvGraphicFramePr>
        <p:xfrm>
          <a:off x="3960018" y="642938"/>
          <a:ext cx="4701779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160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269149010"/>
              </p:ext>
            </p:extLst>
          </p:nvPr>
        </p:nvGraphicFramePr>
        <p:xfrm>
          <a:off x="530197" y="590530"/>
          <a:ext cx="8143931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434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457" y="712269"/>
            <a:ext cx="2528249" cy="5502264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rgbClr val="FFFFFF"/>
                </a:solidFill>
                <a:latin typeface="Calibri" pitchFamily="34" charset="0"/>
              </a:rPr>
              <a:t>Основные задачи занятий по подготовке дошкольников к обучению грамоте :</a:t>
            </a:r>
            <a:endParaRPr lang="ru-RU" sz="2800">
              <a:solidFill>
                <a:srgbClr val="FFFFFF"/>
              </a:solidFill>
            </a:endParaRPr>
          </a:p>
        </p:txBody>
      </p:sp>
      <p:graphicFrame>
        <p:nvGraphicFramePr>
          <p:cNvPr id="5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63278182"/>
              </p:ext>
            </p:extLst>
          </p:nvPr>
        </p:nvGraphicFramePr>
        <p:xfrm>
          <a:off x="3477006" y="642938"/>
          <a:ext cx="5666994" cy="5571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717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457" y="712269"/>
            <a:ext cx="2528249" cy="5502264"/>
          </a:xfrm>
        </p:spPr>
        <p:txBody>
          <a:bodyPr>
            <a:normAutofit/>
          </a:bodyPr>
          <a:lstStyle/>
          <a:p>
            <a:r>
              <a:rPr lang="ru-RU" sz="3100" b="1">
                <a:solidFill>
                  <a:srgbClr val="FFFFFF"/>
                </a:solidFill>
                <a:latin typeface="Calibri" pitchFamily="34" charset="0"/>
              </a:rPr>
              <a:t>Изучение буквы «С» и закрепление ее образа.</a:t>
            </a:r>
          </a:p>
        </p:txBody>
      </p:sp>
      <p:graphicFrame>
        <p:nvGraphicFramePr>
          <p:cNvPr id="5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9658054"/>
              </p:ext>
            </p:extLst>
          </p:nvPr>
        </p:nvGraphicFramePr>
        <p:xfrm>
          <a:off x="3477006" y="0"/>
          <a:ext cx="566699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177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5C9B8F0-FF66-4C15-BD05-E86B873318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72277" y="5367908"/>
            <a:ext cx="257172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4505C23-674B-4195-81D6-0C127FEAE3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67908"/>
            <a:ext cx="6870771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759188949"/>
              </p:ext>
            </p:extLst>
          </p:nvPr>
        </p:nvGraphicFramePr>
        <p:xfrm>
          <a:off x="628650" y="643466"/>
          <a:ext cx="7886700" cy="4724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9117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512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Подготовка дошкольников к обучению грамоте в ДОУ</vt:lpstr>
      <vt:lpstr>Слайд 2</vt:lpstr>
      <vt:lpstr>Реализация парциальной программы речевой направленности   «Будущий первоклассник»</vt:lpstr>
      <vt:lpstr>Условия эффективной подготовки дошкольников к обучению чтению</vt:lpstr>
      <vt:lpstr>Мотивы ребенка</vt:lpstr>
      <vt:lpstr>Слайд 6</vt:lpstr>
      <vt:lpstr>Основные задачи занятий по подготовке дошкольников к обучению грамоте :</vt:lpstr>
      <vt:lpstr>Изучение буквы «С» и закрепление ее образа.</vt:lpstr>
      <vt:lpstr>Слайд 9</vt:lpstr>
      <vt:lpstr>Слайд 10</vt:lpstr>
      <vt:lpstr>Буквы и их двойники</vt:lpstr>
      <vt:lpstr>Слайд 12</vt:lpstr>
      <vt:lpstr>Напиши буквы,  которые найдёшь на рисунке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дошкольников к обучению грамоте в ДОУ</dc:title>
  <dc:creator>Алешкина Е.В.</dc:creator>
  <cp:lastModifiedBy>татьяна жолобова</cp:lastModifiedBy>
  <cp:revision>22</cp:revision>
  <dcterms:created xsi:type="dcterms:W3CDTF">2017-09-13T10:23:40Z</dcterms:created>
  <dcterms:modified xsi:type="dcterms:W3CDTF">2025-10-23T05:28:31Z</dcterms:modified>
</cp:coreProperties>
</file>