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128DD-45CE-4E93-88C4-E130B2491C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F125F-2909-4CF6-868A-C8CBA2AD6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32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125F-2909-4CF6-868A-C8CBA2AD6E4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125F-2909-4CF6-868A-C8CBA2AD6E4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139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CADC-A54B-41D7-BAE4-81AECDB9916B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CA92-E22F-4792-A98A-045B01E22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CADC-A54B-41D7-BAE4-81AECDB9916B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CA92-E22F-4792-A98A-045B01E22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CADC-A54B-41D7-BAE4-81AECDB9916B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CA92-E22F-4792-A98A-045B01E22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CADC-A54B-41D7-BAE4-81AECDB9916B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CA92-E22F-4792-A98A-045B01E22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CADC-A54B-41D7-BAE4-81AECDB9916B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CA92-E22F-4792-A98A-045B01E22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CADC-A54B-41D7-BAE4-81AECDB9916B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CA92-E22F-4792-A98A-045B01E22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CADC-A54B-41D7-BAE4-81AECDB9916B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CA92-E22F-4792-A98A-045B01E22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CADC-A54B-41D7-BAE4-81AECDB9916B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CA92-E22F-4792-A98A-045B01E22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CADC-A54B-41D7-BAE4-81AECDB9916B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CA92-E22F-4792-A98A-045B01E22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CADC-A54B-41D7-BAE4-81AECDB9916B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CA92-E22F-4792-A98A-045B01E22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CADC-A54B-41D7-BAE4-81AECDB9916B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CA92-E22F-4792-A98A-045B01E226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1FCADC-A54B-41D7-BAE4-81AECDB9916B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D5B0CA92-E22F-4792-A98A-045B01E226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ver\Desktop\1652969761_74-celes-club-p-foni-dlya-detskikh-prezentatsii-krasivie-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9414" y="457200"/>
            <a:ext cx="7117180" cy="2971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Кто же такой учитель-дефектолог</a:t>
            </a:r>
            <a:r>
              <a:rPr lang="ru-RU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?</a:t>
            </a:r>
            <a:r>
              <a:rPr lang="ru-RU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Выполнила: учитель – дефектолог первой квалификационной категории </a:t>
            </a:r>
            <a:r>
              <a:rPr lang="ru-RU" sz="28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Жолобова</a:t>
            </a:r>
            <a:r>
              <a:rPr lang="ru-RU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Т.В</a:t>
            </a:r>
            <a:r>
              <a:rPr lang="ru-RU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.</a:t>
            </a:r>
            <a:endParaRPr lang="ru-RU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56561"/>
            <a:ext cx="5029200" cy="27731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77542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ver\Desktop\1652969761_74-celes-club-p-foni-dlya-detskikh-prezentatsii-krasivie-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181350" cy="3552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762000"/>
            <a:ext cx="5183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читель-дефектолог - это специалист, который  проводит коррекционно-развивающую работу с детьми с ограниченными возможностями здоровья и  детьми, имеющими особые образовательные потребности.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0426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ver\Desktop\1652969761_74-celes-club-p-foni-dlya-detskikh-prezentatsii-krasivie-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304800"/>
            <a:ext cx="50573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Целью работы учителя-дефектолога:</a:t>
            </a:r>
          </a:p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и адаптации ребёнка в различных сферах жизни: социальной, учебной, бытовой и максимальная компенсация недостатков в развития.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Учителя-дефектологи работают в тесном взаимодействии с врачами неврологами и психоневрологами, а также со всеми специалистами учреждения (воспитатели, муз. руководители, педагоги-психологи и т.д.)              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01" y="1527012"/>
            <a:ext cx="3446837" cy="3629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7837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ver\Desktop\1652969761_74-celes-club-p-foni-dlya-detskikh-prezentatsii-krasivie-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15616" y="332656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Чем же занимается учитель-дефектолог? </a:t>
            </a:r>
            <a:endParaRPr lang="ru-RU" sz="48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48880"/>
            <a:ext cx="6120680" cy="3789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632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ver\Desktop\1652969761_74-celes-club-p-foni-dlya-detskikh-prezentatsii-krasivie-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04248" y="2618839"/>
            <a:ext cx="2088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Консультирование родителей воспитанников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823930" y="-131543"/>
            <a:ext cx="5256584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задачи работы учителя-дефектолога: </a:t>
            </a:r>
          </a:p>
        </p:txBody>
      </p:sp>
      <p:sp>
        <p:nvSpPr>
          <p:cNvPr id="4" name="Стрелка вниз 3"/>
          <p:cNvSpPr/>
          <p:nvPr/>
        </p:nvSpPr>
        <p:spPr>
          <a:xfrm rot="1370257">
            <a:off x="1576918" y="809106"/>
            <a:ext cx="408170" cy="1626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419541"/>
            <a:ext cx="2411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Всестороннее изучение особенностей психофизического развития воспитанников  </a:t>
            </a:r>
            <a:r>
              <a:rPr lang="ru-RU" dirty="0" smtClean="0">
                <a:solidFill>
                  <a:schemeClr val="bg1"/>
                </a:solidFill>
              </a:rPr>
              <a:t>с целью определения оптимального образовательного маршрута (диагностика)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212658" y="76839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1746801"/>
            <a:ext cx="23159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Составление адаптированной образовательной программы в соответствии с особенностями и потребностями воспитанников</a:t>
            </a:r>
            <a:r>
              <a:rPr lang="ru-RU" b="1" dirty="0" smtClean="0"/>
              <a:t>; </a:t>
            </a:r>
            <a:endParaRPr lang="ru-RU" b="1" dirty="0"/>
          </a:p>
        </p:txBody>
      </p:sp>
      <p:sp>
        <p:nvSpPr>
          <p:cNvPr id="8" name="Стрелка вниз 7"/>
          <p:cNvSpPr/>
          <p:nvPr/>
        </p:nvSpPr>
        <p:spPr>
          <a:xfrm rot="19766521">
            <a:off x="7117730" y="608496"/>
            <a:ext cx="484632" cy="20279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606404" y="78963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1828800"/>
            <a:ext cx="21485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Отслеживание динамики развития воспитанников </a:t>
            </a:r>
            <a:r>
              <a:rPr lang="ru-RU" dirty="0" smtClean="0">
                <a:solidFill>
                  <a:schemeClr val="bg1"/>
                </a:solidFill>
              </a:rPr>
              <a:t>в ходе коррекционной деятельности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5035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ver\Desktop\1652969761_74-celes-club-p-foni-dlya-detskikh-prezentatsii-krasivie-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843808" y="836712"/>
            <a:ext cx="3600400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Формы работы учителя-дефектолога: </a:t>
            </a:r>
          </a:p>
        </p:txBody>
      </p:sp>
      <p:sp>
        <p:nvSpPr>
          <p:cNvPr id="9" name="Волна 8"/>
          <p:cNvSpPr/>
          <p:nvPr/>
        </p:nvSpPr>
        <p:spPr>
          <a:xfrm>
            <a:off x="467545" y="3357430"/>
            <a:ext cx="3024336" cy="127444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</a:t>
            </a:r>
            <a:r>
              <a:rPr lang="ru-RU" dirty="0"/>
              <a:t>ф</a:t>
            </a:r>
            <a:r>
              <a:rPr lang="ru-RU" dirty="0" smtClean="0"/>
              <a:t>ронтальные  занятия.</a:t>
            </a:r>
            <a:endParaRPr lang="ru-RU" dirty="0"/>
          </a:p>
        </p:txBody>
      </p:sp>
      <p:sp>
        <p:nvSpPr>
          <p:cNvPr id="10" name="Волна 9"/>
          <p:cNvSpPr/>
          <p:nvPr/>
        </p:nvSpPr>
        <p:spPr>
          <a:xfrm>
            <a:off x="6012160" y="3393434"/>
            <a:ext cx="2699792" cy="120243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</a:t>
            </a:r>
            <a:r>
              <a:rPr lang="ru-RU" dirty="0"/>
              <a:t>п</a:t>
            </a:r>
            <a:r>
              <a:rPr lang="ru-RU" dirty="0" smtClean="0"/>
              <a:t>одгрупповые занятия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29200"/>
            <a:ext cx="30908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60769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Zver\Desktop\1652969761_74-celes-club-p-foni-dlya-detskikh-prezentatsii-krasivie-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11960" y="382013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Мои занятия по структуре и содержанию -  разнообразны. Они включает в себя множество дидактических игр и упражнений, что способствует усвоению учебного материала в наиболее значимой для ребенка деятельности – игровой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3048000"/>
            <a:ext cx="460851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Каждое занятие решает множество задач по развитию познавательной деятельности, моторики, речи и т.д.   На занятиях дети играют в различные дидактические игры, </a:t>
            </a:r>
          </a:p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узнают наощупь предметы и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свойства материалов, из которых они сделаны, собирают разрезные картинки и т.д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Zver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743200"/>
            <a:ext cx="2686050" cy="35814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027" name="Picture 3" descr="C:\Users\Zver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52400"/>
            <a:ext cx="2228850" cy="28194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560621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Zver\Desktop\1652969761_74-celes-club-p-foni-dlya-detskikh-prezentatsii-krasivie-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5800" y="2590800"/>
            <a:ext cx="7270576" cy="39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 заключении, дорогие родители, желаем успехов, терпения и удачи в воспитании Ваших детей! Мы всегда рады сотрудничеству с Вами! Помните, только наш общий ежедневный труд поможет ребенку достичь определенного успеха в его развитии, обучении , а главное, в жизни!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уважением, педагоги МКДОУ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/с «Ласточка»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3960440" cy="2309773"/>
          </a:xfrm>
          <a:prstGeom prst="rect">
            <a:avLst/>
          </a:prstGeom>
        </p:spPr>
      </p:pic>
      <p:pic>
        <p:nvPicPr>
          <p:cNvPr id="2050" name="Picture 2" descr="C:\Users\Zver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7150"/>
            <a:ext cx="3657600" cy="27432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414306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TM02455610[[fn=Осень]]</Template>
  <TotalTime>197</TotalTime>
  <Words>280</Words>
  <Application>Microsoft Office PowerPoint</Application>
  <PresentationFormat>Экран (4:3)</PresentationFormat>
  <Paragraphs>25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Autumn</vt:lpstr>
      <vt:lpstr>Кто же такой учитель-дефектолог? Выполнила: учитель – дефектолог первой квалификационной категории Жолобова Т.В.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же такой учитель-дефектолог?</dc:title>
  <dc:creator>Анна</dc:creator>
  <cp:lastModifiedBy>Zverdvd.org</cp:lastModifiedBy>
  <cp:revision>25</cp:revision>
  <dcterms:created xsi:type="dcterms:W3CDTF">2017-09-11T19:13:32Z</dcterms:created>
  <dcterms:modified xsi:type="dcterms:W3CDTF">2024-03-19T08:37:21Z</dcterms:modified>
</cp:coreProperties>
</file>