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sldIdLst>
    <p:sldId id="256" r:id="rId2"/>
    <p:sldId id="288" r:id="rId3"/>
    <p:sldId id="257" r:id="rId4"/>
    <p:sldId id="267" r:id="rId5"/>
    <p:sldId id="259" r:id="rId6"/>
    <p:sldId id="271" r:id="rId7"/>
    <p:sldId id="260" r:id="rId8"/>
    <p:sldId id="282" r:id="rId9"/>
    <p:sldId id="283" r:id="rId10"/>
    <p:sldId id="287" r:id="rId11"/>
    <p:sldId id="278" r:id="rId12"/>
    <p:sldId id="276" r:id="rId13"/>
    <p:sldId id="289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8" autoAdjust="0"/>
    <p:restoredTop sz="74373" autoAdjust="0"/>
  </p:normalViewPr>
  <p:slideViewPr>
    <p:cSldViewPr snapToGrid="0">
      <p:cViewPr>
        <p:scale>
          <a:sx n="80" d="100"/>
          <a:sy n="80" d="100"/>
        </p:scale>
        <p:origin x="-282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9C75-E5F3-4099-A68E-DA9CE5A3EE4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1D52A-E5EE-4A28-A875-394FAB53F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D52A-E5EE-4A28-A875-394FAB53FD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D52A-E5EE-4A28-A875-394FAB53FD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D52A-E5EE-4A28-A875-394FAB53FD8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38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D52A-E5EE-4A28-A875-394FAB53FD8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49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D52A-E5EE-4A28-A875-394FAB53FD8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59ABB2-EBA9-42A5-A7A6-5904816444C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C4FF11-6D0F-468F-B611-8247A659E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ver\Desktop\1613674147_36-p-fon-dlya-prezentatsii-azbuka-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1190625"/>
            <a:ext cx="6724650" cy="4476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5085"/>
            <a:ext cx="121920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«Ласточка»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учителя – дефектолога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– дефектолог первой кв.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категории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Жолобова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 Кыштовка  2023 г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06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344399" cy="678665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подготовительной группе дети знакомятся  с буквами, как символами звуков. Вся работа осуществляется в игровой форме, с использованием словесных и дидактических игр.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ver\Desktop\фото\ф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806" y="3078678"/>
            <a:ext cx="4239491" cy="3179618"/>
          </a:xfrm>
          <a:prstGeom prst="rect">
            <a:avLst/>
          </a:prstGeom>
          <a:ln w="5715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4348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30" y="2806662"/>
            <a:ext cx="5399712" cy="4051338"/>
          </a:xfr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5" y="718763"/>
            <a:ext cx="5650079" cy="42391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2832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322729"/>
            <a:ext cx="10972800" cy="583423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 данная работа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способствует  развитию познавательной активности, любознательности и создает все необходимые предпосылки 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   к  успешному   обучению их в школе.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детей появился стимул и желание получать новые знания, делать новые открытия, покорять новые вершины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Также проводятся  и</a:t>
            </a:r>
            <a:r>
              <a:rPr lang="ru-RU" dirty="0" smtClean="0"/>
              <a:t>ндивидуальные занятия, </a:t>
            </a:r>
            <a:r>
              <a:rPr lang="ru-RU" dirty="0" err="1" smtClean="0"/>
              <a:t>направленые</a:t>
            </a:r>
            <a:r>
              <a:rPr lang="ru-RU" dirty="0" smtClean="0"/>
              <a:t>  </a:t>
            </a:r>
            <a:r>
              <a:rPr lang="ru-RU" dirty="0" smtClean="0"/>
              <a:t>на развитие внимания, памяти, воображения, а также на межполушарное взаимодействие мозга.</a:t>
            </a:r>
            <a:endParaRPr lang="ru-RU" dirty="0"/>
          </a:p>
        </p:txBody>
      </p:sp>
      <p:pic>
        <p:nvPicPr>
          <p:cNvPr id="1027" name="Picture 3" descr="C:\Users\Zver\Desktop\я6.jpg"/>
          <p:cNvPicPr>
            <a:picLocks noChangeAspect="1" noChangeArrowheads="1"/>
          </p:cNvPicPr>
          <p:nvPr/>
        </p:nvPicPr>
        <p:blipFill>
          <a:blip r:embed="rId3" cstate="print"/>
          <a:srcRect t="6816" r="5898" b="12041"/>
          <a:stretch>
            <a:fillRect/>
          </a:stretch>
        </p:blipFill>
        <p:spPr bwMode="auto">
          <a:xfrm rot="16200000">
            <a:off x="919193" y="2785912"/>
            <a:ext cx="3434264" cy="3681350"/>
          </a:xfrm>
          <a:prstGeom prst="rect">
            <a:avLst/>
          </a:prstGeom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Zver\Desktop\я7.jpg"/>
          <p:cNvPicPr>
            <a:picLocks noChangeAspect="1" noChangeArrowheads="1"/>
          </p:cNvPicPr>
          <p:nvPr/>
        </p:nvPicPr>
        <p:blipFill>
          <a:blip r:embed="rId4" cstate="print"/>
          <a:srcRect l="6373" r="16589"/>
          <a:stretch>
            <a:fillRect/>
          </a:stretch>
        </p:blipFill>
        <p:spPr bwMode="auto">
          <a:xfrm rot="10800000">
            <a:off x="8254431" y="2778826"/>
            <a:ext cx="3549640" cy="34557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29" name="Picture 5" descr="C:\Users\Zver\Desktop\я4.jpg"/>
          <p:cNvPicPr>
            <a:picLocks noChangeAspect="1" noChangeArrowheads="1"/>
          </p:cNvPicPr>
          <p:nvPr/>
        </p:nvPicPr>
        <p:blipFill>
          <a:blip r:embed="rId5" cstate="print"/>
          <a:srcRect l="10245" t="7206" r="5680" b="8333"/>
          <a:stretch>
            <a:fillRect/>
          </a:stretch>
        </p:blipFill>
        <p:spPr bwMode="auto">
          <a:xfrm rot="5400000">
            <a:off x="4625439" y="3141026"/>
            <a:ext cx="3623328" cy="272997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4" y="1500830"/>
            <a:ext cx="5289887" cy="3968937"/>
          </a:xfrm>
          <a:ln w="57150">
            <a:solidFill>
              <a:srgbClr val="0070C0"/>
            </a:solidFill>
          </a:ln>
        </p:spPr>
      </p:pic>
      <p:pic>
        <p:nvPicPr>
          <p:cNvPr id="1026" name="Picture 2" descr="C:\Users\Zver\Desktop\фото\ф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141" y="2660073"/>
            <a:ext cx="4892634" cy="366947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12191999" cy="67866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Учитель-дефектолог - это специалист, который  проводит коррекционно-развивающую работу с детьми с ограниченными возможностями здоровья и  детьми, имеющими особые образовательные потребности.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означает, что учитель-дефектолог работает с детьми, которые без специально организованного обучения и воспитания не способны освоить программу общеобразовательного учреждения.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12191999" cy="678665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В двух подготовительных  и в старшей группах  учителем – дефектологом  осуществляется  реализация методической разработки «Будущий первоклассник»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Т. к.  Подготовка детей к обучению грамоте занимает особое место в развитии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детей дошкольного возраста.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Чтобы сделать обучение грамоте ребёнка более успешным, необходимо                            часть    умений формировать в детском саду.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Поэтому я посчитала, что реализация методической разработки «Будущий   первоклассник» очень актуальна для детей  старшего дошкольного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80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12191999" cy="67866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marL="0" indent="0" algn="ctr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методической разработки «Будущий первоклассник»: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звуковой аналитико-синтетической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предпосылки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1355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924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Данная м.р.рассчитана на 2 года и  включает 2 этапа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Подготовительный этап (старшая группа)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Основной этап (подготовительная группа)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Цель 1этапа: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Подготовка к владению звуковым анализом слова, формирование основы для 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дальнейшего овладение детьми грамотой.</a:t>
            </a:r>
          </a:p>
          <a:p>
            <a:pPr marL="0" indent="0"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Задачи  1 этапа: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•                                  Развивать у 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фонематический слух;</a:t>
            </a:r>
          </a:p>
          <a:p>
            <a:pPr>
              <a:buNone/>
            </a:pP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•                      Знакомить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детей с понятиями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: звук, буква, слог, слово,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согласные и гласные звуки, твердые и мягкие согласные.</a:t>
            </a:r>
          </a:p>
          <a:p>
            <a:pPr marL="0" indent="0" algn="ctr">
              <a:buNone/>
            </a:pPr>
            <a:endParaRPr lang="ru-RU" sz="4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60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ver\Desktop\4d2a326f752fc256d591b89ae1b94ec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803365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61514" y="1072999"/>
            <a:ext cx="894682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45863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2024" y="-4274796"/>
            <a:ext cx="11474823" cy="1049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2 Этап: Подготовительная группа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заключительный этап в работе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подготовке детей к обучению грамоте, предусматривающий осмысление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ребенком целостной модели языка: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от звука – к слогу;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от слога – к слову;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от слова – к предложению;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от предложения – к тексту, литературе.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этой цели служат следующие 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Повышать  уровень развития у детей фонематического слуха.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системой звуков и букв русского языка.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Составлять схемы слов с указанием ударения.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Составлять графически схемы предложений.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50"/>
            <a:ext cx="12192000" cy="69024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проводила в первой половине дня, один раз в неделю.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Образовательная деятельность проходила в форме игры и игровых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упражнений с использованием наглядного материала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( игрушек, сказочных персонажей, икт).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Для  определение позиций звуков в слове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использовала схемы слов и фишки ( красного , синего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зеленого цвета).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30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1937"/>
            <a:ext cx="7440706" cy="4937125"/>
          </a:xfrm>
        </p:spPr>
      </p:pic>
    </p:spTree>
    <p:extLst>
      <p:ext uri="{BB962C8B-B14F-4D97-AF65-F5344CB8AC3E}">
        <p14:creationId xmlns="" xmlns:p14="http://schemas.microsoft.com/office/powerpoint/2010/main" val="94631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10" y="1219200"/>
            <a:ext cx="7644580" cy="4937125"/>
          </a:xfrm>
        </p:spPr>
      </p:pic>
    </p:spTree>
    <p:extLst>
      <p:ext uri="{BB962C8B-B14F-4D97-AF65-F5344CB8AC3E}">
        <p14:creationId xmlns="" xmlns:p14="http://schemas.microsoft.com/office/powerpoint/2010/main" val="2633446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970</TotalTime>
  <Words>385</Words>
  <Application>Microsoft Office PowerPoint</Application>
  <PresentationFormat>Произвольный</PresentationFormat>
  <Paragraphs>122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Zverdvd.org</cp:lastModifiedBy>
  <cp:revision>120</cp:revision>
  <dcterms:created xsi:type="dcterms:W3CDTF">2016-05-15T18:01:44Z</dcterms:created>
  <dcterms:modified xsi:type="dcterms:W3CDTF">2023-10-20T07:50:07Z</dcterms:modified>
</cp:coreProperties>
</file>