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1" r:id="rId5"/>
    <p:sldId id="272" r:id="rId6"/>
    <p:sldId id="328" r:id="rId7"/>
    <p:sldId id="273" r:id="rId8"/>
    <p:sldId id="274" r:id="rId9"/>
    <p:sldId id="259" r:id="rId10"/>
    <p:sldId id="275" r:id="rId11"/>
    <p:sldId id="280" r:id="rId12"/>
    <p:sldId id="261" r:id="rId13"/>
    <p:sldId id="262" r:id="rId14"/>
    <p:sldId id="276" r:id="rId15"/>
    <p:sldId id="278" r:id="rId16"/>
    <p:sldId id="281" r:id="rId17"/>
    <p:sldId id="265" r:id="rId18"/>
    <p:sldId id="26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36" y="-3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C1954-6199-44EC-ACD0-61D1A5CD5ED1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BFA4B-F11E-491A-BBE0-9371FF5A6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Елена\Desktop\bc218ac5-8a55-58fd-b663-211485df0e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1710859848_bogatyr-club-p-prezentatsiya-s-sharami-fo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-1"/>
            <a:ext cx="4572000" cy="685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Елена\Desktop\bc218ac5-8a55-58fd-b663-211485df0e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:\1710859848_bogatyr-club-p-prezentatsiya-s-sharami-fo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0"/>
            <a:ext cx="5141918" cy="68558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235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1710859848_bogatyr-club-p-prezentatsiya-s-sharami-fo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7" y="0"/>
            <a:ext cx="514864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Елена\Desktop\bc218ac5-8a55-58fd-b663-211485df0e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6918" y="0"/>
            <a:ext cx="9200917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1710859848_bogatyr-club-p-prezentatsiya-s-sharami-fo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0"/>
            <a:ext cx="5329238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Елена\Desktop\a86a78ab6d6d0621561fff36c9b7d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D:\1710859848_bogatyr-club-p-prezentatsiya-s-sharami-fo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0"/>
            <a:ext cx="5329238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235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1710859848_bogatyr-club-p-prezentatsiya-s-sharami-fo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-107205"/>
            <a:ext cx="4643470" cy="69652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Елена\Desktop\bc218ac5-8a55-58fd-b663-211485df0e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1710859848_bogatyr-club-p-prezentatsiya-s-sharami-fo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51496"/>
            <a:ext cx="5289221" cy="6806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0</Words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31</cp:revision>
  <dcterms:created xsi:type="dcterms:W3CDTF">2025-05-27T02:42:54Z</dcterms:created>
  <dcterms:modified xsi:type="dcterms:W3CDTF">2025-05-28T12:41:38Z</dcterms:modified>
</cp:coreProperties>
</file>