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6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B215-FD26-4CDF-ABB9-BBB2EB536AA3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F3D8-07F8-4C24-BB4D-BFC6881F7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B215-FD26-4CDF-ABB9-BBB2EB536AA3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F3D8-07F8-4C24-BB4D-BFC6881F7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B215-FD26-4CDF-ABB9-BBB2EB536AA3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F3D8-07F8-4C24-BB4D-BFC6881F7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B215-FD26-4CDF-ABB9-BBB2EB536AA3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F3D8-07F8-4C24-BB4D-BFC6881F7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B215-FD26-4CDF-ABB9-BBB2EB536AA3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F3D8-07F8-4C24-BB4D-BFC6881F7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B215-FD26-4CDF-ABB9-BBB2EB536AA3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F3D8-07F8-4C24-BB4D-BFC6881F7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B215-FD26-4CDF-ABB9-BBB2EB536AA3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F3D8-07F8-4C24-BB4D-BFC6881F7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B215-FD26-4CDF-ABB9-BBB2EB536AA3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F3D8-07F8-4C24-BB4D-BFC6881F7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B215-FD26-4CDF-ABB9-BBB2EB536AA3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F3D8-07F8-4C24-BB4D-BFC6881F7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B215-FD26-4CDF-ABB9-BBB2EB536AA3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F3D8-07F8-4C24-BB4D-BFC6881F7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B215-FD26-4CDF-ABB9-BBB2EB536AA3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FF3D8-07F8-4C24-BB4D-BFC6881F7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B215-FD26-4CDF-ABB9-BBB2EB536AA3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FF3D8-07F8-4C24-BB4D-BFC6881F7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0006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МКДОУ </a:t>
            </a:r>
            <a:r>
              <a:rPr lang="ru-RU" sz="3200" dirty="0" err="1" smtClean="0">
                <a:solidFill>
                  <a:srgbClr val="7030A0"/>
                </a:solidFill>
                <a:latin typeface="Comic Sans MS" pitchFamily="66" charset="0"/>
              </a:rPr>
              <a:t>д</a:t>
            </a:r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/с «</a:t>
            </a:r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Ласточка</a:t>
            </a:r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»</a:t>
            </a:r>
            <a:endParaRPr lang="ru-RU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085184"/>
            <a:ext cx="4071966" cy="864096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solidFill>
                  <a:srgbClr val="7030A0"/>
                </a:solidFill>
                <a:latin typeface="Comic Sans MS" pitchFamily="66" charset="0"/>
              </a:rPr>
              <a:t>   </a:t>
            </a:r>
            <a:r>
              <a:rPr lang="ru-RU" sz="9600" dirty="0" smtClean="0">
                <a:solidFill>
                  <a:srgbClr val="7030A0"/>
                </a:solidFill>
                <a:latin typeface="Comic Sans MS" pitchFamily="66" charset="0"/>
              </a:rPr>
              <a:t>  </a:t>
            </a:r>
            <a:r>
              <a:rPr lang="ru-RU" sz="9600" dirty="0" smtClean="0">
                <a:solidFill>
                  <a:srgbClr val="7030A0"/>
                </a:solidFill>
                <a:latin typeface="Comic Sans MS" pitchFamily="66" charset="0"/>
              </a:rPr>
              <a:t>Учитель – дефектолог: </a:t>
            </a:r>
            <a:r>
              <a:rPr lang="ru-RU" sz="9600" dirty="0" err="1" smtClean="0">
                <a:solidFill>
                  <a:srgbClr val="7030A0"/>
                </a:solidFill>
                <a:latin typeface="Comic Sans MS" pitchFamily="66" charset="0"/>
              </a:rPr>
              <a:t>Жолобова</a:t>
            </a:r>
            <a:r>
              <a:rPr lang="ru-RU" sz="9600" dirty="0" smtClean="0">
                <a:solidFill>
                  <a:srgbClr val="7030A0"/>
                </a:solidFill>
                <a:latin typeface="Comic Sans MS" pitchFamily="66" charset="0"/>
              </a:rPr>
              <a:t> Т.В</a:t>
            </a:r>
            <a:r>
              <a:rPr lang="ru-RU" sz="96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r>
              <a:rPr lang="ru-RU" sz="9600" dirty="0" smtClean="0">
                <a:solidFill>
                  <a:srgbClr val="7030A0"/>
                </a:solidFill>
              </a:rPr>
              <a:t/>
            </a:r>
            <a:br>
              <a:rPr lang="ru-RU" sz="9600" dirty="0" smtClean="0">
                <a:solidFill>
                  <a:srgbClr val="7030A0"/>
                </a:solidFill>
              </a:rPr>
            </a:br>
            <a:endParaRPr lang="ru-RU" sz="9600" dirty="0" smtClean="0">
              <a:solidFill>
                <a:srgbClr val="7030A0"/>
              </a:solidFill>
            </a:endParaRPr>
          </a:p>
          <a:p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год 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3116"/>
            <a:ext cx="7929618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perspective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Числовые домики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1\Desktop\числовые домики\2291761-houses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5734062" cy="1914012"/>
          </a:xfrm>
          <a:prstGeom prst="rect">
            <a:avLst/>
          </a:prstGeom>
          <a:noFill/>
        </p:spPr>
      </p:pic>
      <p:pic>
        <p:nvPicPr>
          <p:cNvPr id="1027" name="Picture 3" descr="C:\Users\1\Desktop\числовые домики\BasicRectangularConure-size_restric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857760"/>
            <a:ext cx="1755757" cy="1397896"/>
          </a:xfrm>
          <a:prstGeom prst="rect">
            <a:avLst/>
          </a:prstGeom>
          <a:noFill/>
        </p:spPr>
      </p:pic>
      <p:pic>
        <p:nvPicPr>
          <p:cNvPr id="1028" name="Picture 4" descr="C:\Users\1\Desktop\числовые домики\HandyShortGermanshorthairedpointer-size_restrict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941168"/>
            <a:ext cx="1701783" cy="1441306"/>
          </a:xfrm>
          <a:prstGeom prst="rect">
            <a:avLst/>
          </a:prstGeom>
          <a:noFill/>
        </p:spPr>
      </p:pic>
      <p:pic>
        <p:nvPicPr>
          <p:cNvPr id="1029" name="Picture 5" descr="C:\Users\1\Desktop\числовые домики\JadedEvenIberianchiffchaff-size_restricte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142984"/>
            <a:ext cx="1374788" cy="13747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4500570"/>
            <a:ext cx="1357322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28596" y="4500570"/>
            <a:ext cx="1357322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785918" y="3857628"/>
            <a:ext cx="1357322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28596" y="3857628"/>
            <a:ext cx="1357322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785918" y="3214686"/>
            <a:ext cx="1357322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28596" y="3214686"/>
            <a:ext cx="1357322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785918" y="2571744"/>
            <a:ext cx="1357322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428596" y="2571744"/>
            <a:ext cx="1357322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785918" y="1928802"/>
            <a:ext cx="1357322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28596" y="1928802"/>
            <a:ext cx="1357322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28596" y="928670"/>
            <a:ext cx="2714644" cy="1000132"/>
          </a:xfrm>
          <a:prstGeom prst="triangle">
            <a:avLst>
              <a:gd name="adj" fmla="val 48286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85728"/>
            <a:ext cx="65008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числа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1285860"/>
            <a:ext cx="785818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1071546"/>
            <a:ext cx="5000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4858" y="2500306"/>
            <a:ext cx="22108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 + 4 = 6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3108" y="2643182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2643182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1857364"/>
            <a:ext cx="2928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 + 5 = 6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4348" y="3286124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43108" y="3286124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29290" y="3786190"/>
            <a:ext cx="32147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 + 2 = 6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4348" y="3929066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43108" y="3929066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929290" y="3143248"/>
            <a:ext cx="32147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 + 3 = 6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143108" y="4572008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14348" y="4572008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143108" y="2000240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14348" y="2000240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6728" y="1928802"/>
            <a:ext cx="489861" cy="714380"/>
          </a:xfrm>
          <a:prstGeom prst="rect">
            <a:avLst/>
          </a:prstGeom>
          <a:noFill/>
        </p:spPr>
      </p:pic>
      <p:pic>
        <p:nvPicPr>
          <p:cNvPr id="88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29058" y="1928802"/>
            <a:ext cx="518436" cy="756052"/>
          </a:xfrm>
          <a:prstGeom prst="rect">
            <a:avLst/>
          </a:prstGeom>
          <a:noFill/>
        </p:spPr>
      </p:pic>
      <p:pic>
        <p:nvPicPr>
          <p:cNvPr id="89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29124" y="1928802"/>
            <a:ext cx="518436" cy="756052"/>
          </a:xfrm>
          <a:prstGeom prst="rect">
            <a:avLst/>
          </a:prstGeom>
          <a:noFill/>
        </p:spPr>
      </p:pic>
      <p:pic>
        <p:nvPicPr>
          <p:cNvPr id="90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29190" y="1928802"/>
            <a:ext cx="500066" cy="729263"/>
          </a:xfrm>
          <a:prstGeom prst="rect">
            <a:avLst/>
          </a:prstGeom>
          <a:noFill/>
        </p:spPr>
      </p:pic>
      <p:pic>
        <p:nvPicPr>
          <p:cNvPr id="91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29256" y="1928802"/>
            <a:ext cx="500066" cy="729262"/>
          </a:xfrm>
          <a:prstGeom prst="rect">
            <a:avLst/>
          </a:prstGeom>
          <a:noFill/>
        </p:spPr>
      </p:pic>
      <p:pic>
        <p:nvPicPr>
          <p:cNvPr id="92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29322" y="1928802"/>
            <a:ext cx="518436" cy="756052"/>
          </a:xfrm>
          <a:prstGeom prst="rect">
            <a:avLst/>
          </a:prstGeom>
          <a:noFill/>
        </p:spPr>
      </p:pic>
      <p:pic>
        <p:nvPicPr>
          <p:cNvPr id="94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643182"/>
            <a:ext cx="489861" cy="714380"/>
          </a:xfrm>
          <a:prstGeom prst="rect">
            <a:avLst/>
          </a:prstGeom>
          <a:noFill/>
        </p:spPr>
      </p:pic>
      <p:pic>
        <p:nvPicPr>
          <p:cNvPr id="95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643182"/>
            <a:ext cx="489861" cy="714380"/>
          </a:xfrm>
          <a:prstGeom prst="rect">
            <a:avLst/>
          </a:prstGeom>
          <a:noFill/>
        </p:spPr>
      </p:pic>
      <p:pic>
        <p:nvPicPr>
          <p:cNvPr id="96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57686" y="2643182"/>
            <a:ext cx="518436" cy="756052"/>
          </a:xfrm>
          <a:prstGeom prst="rect">
            <a:avLst/>
          </a:prstGeom>
          <a:noFill/>
        </p:spPr>
      </p:pic>
      <p:pic>
        <p:nvPicPr>
          <p:cNvPr id="97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29190" y="2643182"/>
            <a:ext cx="518436" cy="756052"/>
          </a:xfrm>
          <a:prstGeom prst="rect">
            <a:avLst/>
          </a:prstGeom>
          <a:noFill/>
        </p:spPr>
      </p:pic>
      <p:pic>
        <p:nvPicPr>
          <p:cNvPr id="98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29256" y="2643182"/>
            <a:ext cx="518436" cy="756052"/>
          </a:xfrm>
          <a:prstGeom prst="rect">
            <a:avLst/>
          </a:prstGeom>
          <a:noFill/>
        </p:spPr>
      </p:pic>
      <p:pic>
        <p:nvPicPr>
          <p:cNvPr id="99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29322" y="2643182"/>
            <a:ext cx="518436" cy="756052"/>
          </a:xfrm>
          <a:prstGeom prst="rect">
            <a:avLst/>
          </a:prstGeom>
          <a:noFill/>
        </p:spPr>
      </p:pic>
      <p:pic>
        <p:nvPicPr>
          <p:cNvPr id="100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286124"/>
            <a:ext cx="489861" cy="714380"/>
          </a:xfrm>
          <a:prstGeom prst="rect">
            <a:avLst/>
          </a:prstGeom>
          <a:noFill/>
        </p:spPr>
      </p:pic>
      <p:pic>
        <p:nvPicPr>
          <p:cNvPr id="101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286124"/>
            <a:ext cx="489861" cy="714380"/>
          </a:xfrm>
          <a:prstGeom prst="rect">
            <a:avLst/>
          </a:prstGeom>
          <a:noFill/>
        </p:spPr>
      </p:pic>
      <p:pic>
        <p:nvPicPr>
          <p:cNvPr id="102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286124"/>
            <a:ext cx="489861" cy="714380"/>
          </a:xfrm>
          <a:prstGeom prst="rect">
            <a:avLst/>
          </a:prstGeom>
          <a:noFill/>
        </p:spPr>
      </p:pic>
      <p:pic>
        <p:nvPicPr>
          <p:cNvPr id="103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29190" y="3286124"/>
            <a:ext cx="518436" cy="756052"/>
          </a:xfrm>
          <a:prstGeom prst="rect">
            <a:avLst/>
          </a:prstGeom>
          <a:noFill/>
        </p:spPr>
      </p:pic>
      <p:pic>
        <p:nvPicPr>
          <p:cNvPr id="104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29256" y="3286124"/>
            <a:ext cx="518436" cy="756052"/>
          </a:xfrm>
          <a:prstGeom prst="rect">
            <a:avLst/>
          </a:prstGeom>
          <a:noFill/>
        </p:spPr>
      </p:pic>
      <p:pic>
        <p:nvPicPr>
          <p:cNvPr id="105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29322" y="3286124"/>
            <a:ext cx="518436" cy="756052"/>
          </a:xfrm>
          <a:prstGeom prst="rect">
            <a:avLst/>
          </a:prstGeom>
          <a:noFill/>
        </p:spPr>
      </p:pic>
      <p:pic>
        <p:nvPicPr>
          <p:cNvPr id="106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929066"/>
            <a:ext cx="489861" cy="714380"/>
          </a:xfrm>
          <a:prstGeom prst="rect">
            <a:avLst/>
          </a:prstGeom>
          <a:noFill/>
        </p:spPr>
      </p:pic>
      <p:pic>
        <p:nvPicPr>
          <p:cNvPr id="107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929066"/>
            <a:ext cx="489861" cy="714380"/>
          </a:xfrm>
          <a:prstGeom prst="rect">
            <a:avLst/>
          </a:prstGeom>
          <a:noFill/>
        </p:spPr>
      </p:pic>
      <p:pic>
        <p:nvPicPr>
          <p:cNvPr id="108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929066"/>
            <a:ext cx="489861" cy="714380"/>
          </a:xfrm>
          <a:prstGeom prst="rect">
            <a:avLst/>
          </a:prstGeom>
          <a:noFill/>
        </p:spPr>
      </p:pic>
      <p:pic>
        <p:nvPicPr>
          <p:cNvPr id="109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929066"/>
            <a:ext cx="489861" cy="714380"/>
          </a:xfrm>
          <a:prstGeom prst="rect">
            <a:avLst/>
          </a:prstGeom>
          <a:noFill/>
        </p:spPr>
      </p:pic>
      <p:pic>
        <p:nvPicPr>
          <p:cNvPr id="110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29256" y="3929066"/>
            <a:ext cx="518436" cy="756052"/>
          </a:xfrm>
          <a:prstGeom prst="rect">
            <a:avLst/>
          </a:prstGeom>
          <a:noFill/>
        </p:spPr>
      </p:pic>
      <p:pic>
        <p:nvPicPr>
          <p:cNvPr id="111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29322" y="3929066"/>
            <a:ext cx="518436" cy="756052"/>
          </a:xfrm>
          <a:prstGeom prst="rect">
            <a:avLst/>
          </a:prstGeom>
          <a:noFill/>
        </p:spPr>
      </p:pic>
      <p:pic>
        <p:nvPicPr>
          <p:cNvPr id="112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572008"/>
            <a:ext cx="489861" cy="714380"/>
          </a:xfrm>
          <a:prstGeom prst="rect">
            <a:avLst/>
          </a:prstGeom>
          <a:noFill/>
        </p:spPr>
      </p:pic>
      <p:pic>
        <p:nvPicPr>
          <p:cNvPr id="113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572008"/>
            <a:ext cx="489861" cy="714380"/>
          </a:xfrm>
          <a:prstGeom prst="rect">
            <a:avLst/>
          </a:prstGeom>
          <a:noFill/>
        </p:spPr>
      </p:pic>
      <p:pic>
        <p:nvPicPr>
          <p:cNvPr id="114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572008"/>
            <a:ext cx="489861" cy="714380"/>
          </a:xfrm>
          <a:prstGeom prst="rect">
            <a:avLst/>
          </a:prstGeom>
          <a:noFill/>
        </p:spPr>
      </p:pic>
      <p:pic>
        <p:nvPicPr>
          <p:cNvPr id="115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572008"/>
            <a:ext cx="489861" cy="714380"/>
          </a:xfrm>
          <a:prstGeom prst="rect">
            <a:avLst/>
          </a:prstGeom>
          <a:noFill/>
        </p:spPr>
      </p:pic>
      <p:pic>
        <p:nvPicPr>
          <p:cNvPr id="116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572008"/>
            <a:ext cx="489861" cy="714380"/>
          </a:xfrm>
          <a:prstGeom prst="rect">
            <a:avLst/>
          </a:prstGeom>
          <a:noFill/>
        </p:spPr>
      </p:pic>
      <p:pic>
        <p:nvPicPr>
          <p:cNvPr id="117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29322" y="4572008"/>
            <a:ext cx="518436" cy="756052"/>
          </a:xfrm>
          <a:prstGeom prst="rect">
            <a:avLst/>
          </a:prstGeom>
          <a:noFill/>
        </p:spPr>
      </p:pic>
      <p:sp>
        <p:nvSpPr>
          <p:cNvPr id="118" name="Прямоугольник 117"/>
          <p:cNvSpPr/>
          <p:nvPr/>
        </p:nvSpPr>
        <p:spPr>
          <a:xfrm>
            <a:off x="5929290" y="4500570"/>
            <a:ext cx="32147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 + 1 = 6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8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9000"/>
                            </p:stCondLst>
                            <p:childTnLst>
                              <p:par>
                                <p:cTn id="9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9" grpId="0"/>
      <p:bldP spid="70" grpId="0"/>
      <p:bldP spid="1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85728"/>
            <a:ext cx="2673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Вычитаем</a:t>
            </a:r>
            <a:endParaRPr lang="ru-RU" sz="44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489861" cy="714380"/>
          </a:xfrm>
          <a:prstGeom prst="rect">
            <a:avLst/>
          </a:prstGeom>
          <a:noFill/>
        </p:spPr>
      </p:pic>
      <p:pic>
        <p:nvPicPr>
          <p:cNvPr id="4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910" y="2143116"/>
            <a:ext cx="518436" cy="756052"/>
          </a:xfrm>
          <a:prstGeom prst="rect">
            <a:avLst/>
          </a:prstGeom>
          <a:noFill/>
        </p:spPr>
      </p:pic>
      <p:pic>
        <p:nvPicPr>
          <p:cNvPr id="5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489861" cy="714380"/>
          </a:xfrm>
          <a:prstGeom prst="rect">
            <a:avLst/>
          </a:prstGeom>
          <a:noFill/>
        </p:spPr>
      </p:pic>
      <p:pic>
        <p:nvPicPr>
          <p:cNvPr id="6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85860"/>
            <a:ext cx="489861" cy="714380"/>
          </a:xfrm>
          <a:prstGeom prst="rect">
            <a:avLst/>
          </a:prstGeom>
          <a:noFill/>
        </p:spPr>
      </p:pic>
      <p:pic>
        <p:nvPicPr>
          <p:cNvPr id="7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285860"/>
            <a:ext cx="489861" cy="714380"/>
          </a:xfrm>
          <a:prstGeom prst="rect">
            <a:avLst/>
          </a:prstGeom>
          <a:noFill/>
        </p:spPr>
      </p:pic>
      <p:pic>
        <p:nvPicPr>
          <p:cNvPr id="8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285860"/>
            <a:ext cx="489861" cy="714380"/>
          </a:xfrm>
          <a:prstGeom prst="rect">
            <a:avLst/>
          </a:prstGeom>
          <a:noFill/>
        </p:spPr>
      </p:pic>
      <p:pic>
        <p:nvPicPr>
          <p:cNvPr id="9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285860"/>
            <a:ext cx="489861" cy="714380"/>
          </a:xfrm>
          <a:prstGeom prst="rect">
            <a:avLst/>
          </a:prstGeom>
          <a:noFill/>
        </p:spPr>
      </p:pic>
      <p:pic>
        <p:nvPicPr>
          <p:cNvPr id="10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86116" y="3000372"/>
            <a:ext cx="489861" cy="714380"/>
          </a:xfrm>
          <a:prstGeom prst="rect">
            <a:avLst/>
          </a:prstGeom>
          <a:noFill/>
        </p:spPr>
      </p:pic>
      <p:pic>
        <p:nvPicPr>
          <p:cNvPr id="11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86050" y="3000372"/>
            <a:ext cx="489861" cy="714380"/>
          </a:xfrm>
          <a:prstGeom prst="rect">
            <a:avLst/>
          </a:prstGeom>
          <a:noFill/>
        </p:spPr>
      </p:pic>
      <p:pic>
        <p:nvPicPr>
          <p:cNvPr id="12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5984" y="3000372"/>
            <a:ext cx="489861" cy="714380"/>
          </a:xfrm>
          <a:prstGeom prst="rect">
            <a:avLst/>
          </a:prstGeom>
          <a:noFill/>
        </p:spPr>
      </p:pic>
      <p:pic>
        <p:nvPicPr>
          <p:cNvPr id="13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85918" y="3000372"/>
            <a:ext cx="489861" cy="714380"/>
          </a:xfrm>
          <a:prstGeom prst="rect">
            <a:avLst/>
          </a:prstGeom>
          <a:noFill/>
        </p:spPr>
      </p:pic>
      <p:pic>
        <p:nvPicPr>
          <p:cNvPr id="14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4414" y="3000372"/>
            <a:ext cx="489861" cy="714380"/>
          </a:xfrm>
          <a:prstGeom prst="rect">
            <a:avLst/>
          </a:prstGeom>
          <a:noFill/>
        </p:spPr>
      </p:pic>
      <p:pic>
        <p:nvPicPr>
          <p:cNvPr id="15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48" y="3000372"/>
            <a:ext cx="489861" cy="714380"/>
          </a:xfrm>
          <a:prstGeom prst="rect">
            <a:avLst/>
          </a:prstGeom>
          <a:noFill/>
        </p:spPr>
      </p:pic>
      <p:pic>
        <p:nvPicPr>
          <p:cNvPr id="16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42976" y="2143116"/>
            <a:ext cx="518436" cy="756052"/>
          </a:xfrm>
          <a:prstGeom prst="rect">
            <a:avLst/>
          </a:prstGeom>
          <a:noFill/>
        </p:spPr>
      </p:pic>
      <p:pic>
        <p:nvPicPr>
          <p:cNvPr id="17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14480" y="2143116"/>
            <a:ext cx="518436" cy="756052"/>
          </a:xfrm>
          <a:prstGeom prst="rect">
            <a:avLst/>
          </a:prstGeom>
          <a:noFill/>
        </p:spPr>
      </p:pic>
      <p:pic>
        <p:nvPicPr>
          <p:cNvPr id="18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5984" y="2143116"/>
            <a:ext cx="518436" cy="756052"/>
          </a:xfrm>
          <a:prstGeom prst="rect">
            <a:avLst/>
          </a:prstGeom>
          <a:noFill/>
        </p:spPr>
      </p:pic>
      <p:pic>
        <p:nvPicPr>
          <p:cNvPr id="19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86050" y="2143116"/>
            <a:ext cx="518436" cy="756052"/>
          </a:xfrm>
          <a:prstGeom prst="rect">
            <a:avLst/>
          </a:prstGeom>
          <a:noFill/>
        </p:spPr>
      </p:pic>
      <p:pic>
        <p:nvPicPr>
          <p:cNvPr id="20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86116" y="2143116"/>
            <a:ext cx="518436" cy="756052"/>
          </a:xfrm>
          <a:prstGeom prst="rect">
            <a:avLst/>
          </a:prstGeom>
          <a:noFill/>
        </p:spPr>
      </p:pic>
      <p:pic>
        <p:nvPicPr>
          <p:cNvPr id="21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48" y="3929066"/>
            <a:ext cx="518436" cy="756052"/>
          </a:xfrm>
          <a:prstGeom prst="rect">
            <a:avLst/>
          </a:prstGeom>
          <a:noFill/>
        </p:spPr>
      </p:pic>
      <p:pic>
        <p:nvPicPr>
          <p:cNvPr id="22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86116" y="3929066"/>
            <a:ext cx="518436" cy="756052"/>
          </a:xfrm>
          <a:prstGeom prst="rect">
            <a:avLst/>
          </a:prstGeom>
          <a:noFill/>
        </p:spPr>
      </p:pic>
      <p:pic>
        <p:nvPicPr>
          <p:cNvPr id="23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86050" y="3929066"/>
            <a:ext cx="518436" cy="756052"/>
          </a:xfrm>
          <a:prstGeom prst="rect">
            <a:avLst/>
          </a:prstGeom>
          <a:noFill/>
        </p:spPr>
      </p:pic>
      <p:pic>
        <p:nvPicPr>
          <p:cNvPr id="24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5984" y="3929066"/>
            <a:ext cx="518436" cy="756052"/>
          </a:xfrm>
          <a:prstGeom prst="rect">
            <a:avLst/>
          </a:prstGeom>
          <a:noFill/>
        </p:spPr>
      </p:pic>
      <p:pic>
        <p:nvPicPr>
          <p:cNvPr id="25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4414" y="3929066"/>
            <a:ext cx="518436" cy="756052"/>
          </a:xfrm>
          <a:prstGeom prst="rect">
            <a:avLst/>
          </a:prstGeom>
          <a:noFill/>
        </p:spPr>
      </p:pic>
      <p:pic>
        <p:nvPicPr>
          <p:cNvPr id="26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14480" y="3929066"/>
            <a:ext cx="518436" cy="756052"/>
          </a:xfrm>
          <a:prstGeom prst="rect">
            <a:avLst/>
          </a:prstGeom>
          <a:noFill/>
        </p:spPr>
      </p:pic>
      <p:pic>
        <p:nvPicPr>
          <p:cNvPr id="33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48" y="4929198"/>
            <a:ext cx="518436" cy="756052"/>
          </a:xfrm>
          <a:prstGeom prst="rect">
            <a:avLst/>
          </a:prstGeom>
          <a:noFill/>
        </p:spPr>
      </p:pic>
      <p:pic>
        <p:nvPicPr>
          <p:cNvPr id="34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4414" y="4929198"/>
            <a:ext cx="518436" cy="756052"/>
          </a:xfrm>
          <a:prstGeom prst="rect">
            <a:avLst/>
          </a:prstGeom>
          <a:noFill/>
        </p:spPr>
      </p:pic>
      <p:pic>
        <p:nvPicPr>
          <p:cNvPr id="35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14480" y="4929198"/>
            <a:ext cx="518436" cy="756052"/>
          </a:xfrm>
          <a:prstGeom prst="rect">
            <a:avLst/>
          </a:prstGeom>
          <a:noFill/>
        </p:spPr>
      </p:pic>
      <p:pic>
        <p:nvPicPr>
          <p:cNvPr id="36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14546" y="4929198"/>
            <a:ext cx="518436" cy="756052"/>
          </a:xfrm>
          <a:prstGeom prst="rect">
            <a:avLst/>
          </a:prstGeom>
          <a:noFill/>
        </p:spPr>
      </p:pic>
      <p:pic>
        <p:nvPicPr>
          <p:cNvPr id="37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14612" y="4929198"/>
            <a:ext cx="518436" cy="756052"/>
          </a:xfrm>
          <a:prstGeom prst="rect">
            <a:avLst/>
          </a:prstGeom>
          <a:noFill/>
        </p:spPr>
      </p:pic>
      <p:pic>
        <p:nvPicPr>
          <p:cNvPr id="38" name="Picture 2" descr="C:\Users\1\Downloads\ballon-png-8-Images-PNG-Transparent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86116" y="4929198"/>
            <a:ext cx="518436" cy="756052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5286380" y="1071546"/>
            <a:ext cx="135732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- 1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72264" y="1071546"/>
            <a:ext cx="129394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5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857752" y="1071546"/>
            <a:ext cx="571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857752" y="1928802"/>
            <a:ext cx="5341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500694" y="1928802"/>
            <a:ext cx="92365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- 2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72264" y="1928802"/>
            <a:ext cx="128588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4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57752" y="2786058"/>
            <a:ext cx="5341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429256" y="2786058"/>
            <a:ext cx="108405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- 3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72264" y="2786058"/>
            <a:ext cx="125717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3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929190" y="3786190"/>
            <a:ext cx="42862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500694" y="3786190"/>
            <a:ext cx="92365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- 4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429388" y="3786190"/>
            <a:ext cx="157163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2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929190" y="4786322"/>
            <a:ext cx="42862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500694" y="4786322"/>
            <a:ext cx="92365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- 5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429388" y="4786322"/>
            <a:ext cx="157163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1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9000"/>
                            </p:stCondLst>
                            <p:childTnLst>
                              <p:par>
                                <p:cTn id="2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1000"/>
                            </p:stCondLst>
                            <p:childTnLst>
                              <p:par>
                                <p:cTn id="2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5000"/>
                            </p:stCondLst>
                            <p:childTnLst>
                              <p:par>
                                <p:cTn id="28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7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5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9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3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4500570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28596" y="4500570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500166" y="3857628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28596" y="3857628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500166" y="3214686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28596" y="3214686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500166" y="2571744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428596" y="2571744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500166" y="1928802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28596" y="1928802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28596" y="928670"/>
            <a:ext cx="2143140" cy="1000132"/>
          </a:xfrm>
          <a:prstGeom prst="triangle">
            <a:avLst>
              <a:gd name="adj" fmla="val 48286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85728"/>
            <a:ext cx="65008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числа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285860"/>
            <a:ext cx="785818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1071546"/>
            <a:ext cx="5000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72264" y="2571744"/>
            <a:ext cx="20056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 + 5 = 7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43042" y="2714620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910" y="2714620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43636" y="1928802"/>
            <a:ext cx="28574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 + 6 = 7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2910" y="3357562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43042" y="3357562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29290" y="3786190"/>
            <a:ext cx="32147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 + 3 = 7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2910" y="3929066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43042" y="3929066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929290" y="3214686"/>
            <a:ext cx="32147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 + 4 = 7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643042" y="4572008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42910" y="4572008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643042" y="2071678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42910" y="2071678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929290" y="4500570"/>
            <a:ext cx="32147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 + 2 = 7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8596" y="5143512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42910" y="5214950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500166" y="5143512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643042" y="5214950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71736" y="2143116"/>
            <a:ext cx="571504" cy="322562"/>
          </a:xfrm>
          <a:prstGeom prst="rect">
            <a:avLst/>
          </a:prstGeom>
          <a:noFill/>
        </p:spPr>
      </p:pic>
      <p:pic>
        <p:nvPicPr>
          <p:cNvPr id="9219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143240" y="2143116"/>
            <a:ext cx="571504" cy="322562"/>
          </a:xfrm>
          <a:prstGeom prst="rect">
            <a:avLst/>
          </a:prstGeom>
          <a:noFill/>
        </p:spPr>
      </p:pic>
      <p:pic>
        <p:nvPicPr>
          <p:cNvPr id="67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14744" y="2143116"/>
            <a:ext cx="571504" cy="322562"/>
          </a:xfrm>
          <a:prstGeom prst="rect">
            <a:avLst/>
          </a:prstGeom>
          <a:noFill/>
        </p:spPr>
      </p:pic>
      <p:pic>
        <p:nvPicPr>
          <p:cNvPr id="68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14810" y="2143116"/>
            <a:ext cx="571504" cy="322562"/>
          </a:xfrm>
          <a:prstGeom prst="rect">
            <a:avLst/>
          </a:prstGeom>
          <a:noFill/>
        </p:spPr>
      </p:pic>
      <p:pic>
        <p:nvPicPr>
          <p:cNvPr id="69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6314" y="2143116"/>
            <a:ext cx="571504" cy="322562"/>
          </a:xfrm>
          <a:prstGeom prst="rect">
            <a:avLst/>
          </a:prstGeom>
          <a:noFill/>
        </p:spPr>
      </p:pic>
      <p:pic>
        <p:nvPicPr>
          <p:cNvPr id="71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57818" y="2143116"/>
            <a:ext cx="571504" cy="322562"/>
          </a:xfrm>
          <a:prstGeom prst="rect">
            <a:avLst/>
          </a:prstGeom>
          <a:noFill/>
        </p:spPr>
      </p:pic>
      <p:pic>
        <p:nvPicPr>
          <p:cNvPr id="72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29322" y="2143116"/>
            <a:ext cx="571504" cy="322562"/>
          </a:xfrm>
          <a:prstGeom prst="rect">
            <a:avLst/>
          </a:prstGeom>
          <a:noFill/>
        </p:spPr>
      </p:pic>
      <p:pic>
        <p:nvPicPr>
          <p:cNvPr id="73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143240" y="2786058"/>
            <a:ext cx="571504" cy="322562"/>
          </a:xfrm>
          <a:prstGeom prst="rect">
            <a:avLst/>
          </a:prstGeom>
          <a:noFill/>
        </p:spPr>
      </p:pic>
      <p:pic>
        <p:nvPicPr>
          <p:cNvPr id="74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71736" y="2786058"/>
            <a:ext cx="571504" cy="322562"/>
          </a:xfrm>
          <a:prstGeom prst="rect">
            <a:avLst/>
          </a:prstGeom>
          <a:noFill/>
        </p:spPr>
      </p:pic>
      <p:pic>
        <p:nvPicPr>
          <p:cNvPr id="93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14810" y="2786058"/>
            <a:ext cx="571504" cy="322562"/>
          </a:xfrm>
          <a:prstGeom prst="rect">
            <a:avLst/>
          </a:prstGeom>
          <a:noFill/>
        </p:spPr>
      </p:pic>
      <p:pic>
        <p:nvPicPr>
          <p:cNvPr id="119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6314" y="2786058"/>
            <a:ext cx="571504" cy="322562"/>
          </a:xfrm>
          <a:prstGeom prst="rect">
            <a:avLst/>
          </a:prstGeom>
          <a:noFill/>
        </p:spPr>
      </p:pic>
      <p:pic>
        <p:nvPicPr>
          <p:cNvPr id="120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57818" y="2786058"/>
            <a:ext cx="571504" cy="322562"/>
          </a:xfrm>
          <a:prstGeom prst="rect">
            <a:avLst/>
          </a:prstGeom>
          <a:noFill/>
        </p:spPr>
      </p:pic>
      <p:pic>
        <p:nvPicPr>
          <p:cNvPr id="121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29322" y="2786058"/>
            <a:ext cx="571504" cy="322562"/>
          </a:xfrm>
          <a:prstGeom prst="rect">
            <a:avLst/>
          </a:prstGeom>
          <a:noFill/>
        </p:spPr>
      </p:pic>
      <p:pic>
        <p:nvPicPr>
          <p:cNvPr id="122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14744" y="2786058"/>
            <a:ext cx="571504" cy="322562"/>
          </a:xfrm>
          <a:prstGeom prst="rect">
            <a:avLst/>
          </a:prstGeom>
          <a:noFill/>
        </p:spPr>
      </p:pic>
      <p:sp>
        <p:nvSpPr>
          <p:cNvPr id="123" name="Прямоугольник 122"/>
          <p:cNvSpPr/>
          <p:nvPr/>
        </p:nvSpPr>
        <p:spPr>
          <a:xfrm>
            <a:off x="5929290" y="5072074"/>
            <a:ext cx="32147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 + 1 = 7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4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143240" y="3357562"/>
            <a:ext cx="571504" cy="322562"/>
          </a:xfrm>
          <a:prstGeom prst="rect">
            <a:avLst/>
          </a:prstGeom>
          <a:noFill/>
        </p:spPr>
      </p:pic>
      <p:pic>
        <p:nvPicPr>
          <p:cNvPr id="125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14744" y="3357562"/>
            <a:ext cx="571504" cy="322562"/>
          </a:xfrm>
          <a:prstGeom prst="rect">
            <a:avLst/>
          </a:prstGeom>
          <a:noFill/>
        </p:spPr>
      </p:pic>
      <p:pic>
        <p:nvPicPr>
          <p:cNvPr id="126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71736" y="3357562"/>
            <a:ext cx="571504" cy="322562"/>
          </a:xfrm>
          <a:prstGeom prst="rect">
            <a:avLst/>
          </a:prstGeom>
          <a:noFill/>
        </p:spPr>
      </p:pic>
      <p:pic>
        <p:nvPicPr>
          <p:cNvPr id="127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14810" y="3357562"/>
            <a:ext cx="571504" cy="322562"/>
          </a:xfrm>
          <a:prstGeom prst="rect">
            <a:avLst/>
          </a:prstGeom>
          <a:noFill/>
        </p:spPr>
      </p:pic>
      <p:pic>
        <p:nvPicPr>
          <p:cNvPr id="128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6314" y="3357562"/>
            <a:ext cx="571504" cy="322562"/>
          </a:xfrm>
          <a:prstGeom prst="rect">
            <a:avLst/>
          </a:prstGeom>
          <a:noFill/>
        </p:spPr>
      </p:pic>
      <p:pic>
        <p:nvPicPr>
          <p:cNvPr id="129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57818" y="3357562"/>
            <a:ext cx="571504" cy="322562"/>
          </a:xfrm>
          <a:prstGeom prst="rect">
            <a:avLst/>
          </a:prstGeom>
          <a:noFill/>
        </p:spPr>
      </p:pic>
      <p:pic>
        <p:nvPicPr>
          <p:cNvPr id="130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29322" y="3357562"/>
            <a:ext cx="571504" cy="322562"/>
          </a:xfrm>
          <a:prstGeom prst="rect">
            <a:avLst/>
          </a:prstGeom>
          <a:noFill/>
        </p:spPr>
      </p:pic>
      <p:pic>
        <p:nvPicPr>
          <p:cNvPr id="131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71736" y="4000504"/>
            <a:ext cx="571504" cy="322562"/>
          </a:xfrm>
          <a:prstGeom prst="rect">
            <a:avLst/>
          </a:prstGeom>
          <a:noFill/>
        </p:spPr>
      </p:pic>
      <p:pic>
        <p:nvPicPr>
          <p:cNvPr id="132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143240" y="4000504"/>
            <a:ext cx="571504" cy="322562"/>
          </a:xfrm>
          <a:prstGeom prst="rect">
            <a:avLst/>
          </a:prstGeom>
          <a:noFill/>
        </p:spPr>
      </p:pic>
      <p:pic>
        <p:nvPicPr>
          <p:cNvPr id="133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14744" y="4000504"/>
            <a:ext cx="571504" cy="322562"/>
          </a:xfrm>
          <a:prstGeom prst="rect">
            <a:avLst/>
          </a:prstGeom>
          <a:noFill/>
        </p:spPr>
      </p:pic>
      <p:pic>
        <p:nvPicPr>
          <p:cNvPr id="134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14810" y="4000504"/>
            <a:ext cx="571504" cy="322562"/>
          </a:xfrm>
          <a:prstGeom prst="rect">
            <a:avLst/>
          </a:prstGeom>
          <a:noFill/>
        </p:spPr>
      </p:pic>
      <p:pic>
        <p:nvPicPr>
          <p:cNvPr id="135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6314" y="4000504"/>
            <a:ext cx="571504" cy="322562"/>
          </a:xfrm>
          <a:prstGeom prst="rect">
            <a:avLst/>
          </a:prstGeom>
          <a:noFill/>
        </p:spPr>
      </p:pic>
      <p:pic>
        <p:nvPicPr>
          <p:cNvPr id="136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57818" y="4000504"/>
            <a:ext cx="571504" cy="322562"/>
          </a:xfrm>
          <a:prstGeom prst="rect">
            <a:avLst/>
          </a:prstGeom>
          <a:noFill/>
        </p:spPr>
      </p:pic>
      <p:pic>
        <p:nvPicPr>
          <p:cNvPr id="137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29322" y="4000504"/>
            <a:ext cx="571504" cy="322562"/>
          </a:xfrm>
          <a:prstGeom prst="rect">
            <a:avLst/>
          </a:prstGeom>
          <a:noFill/>
        </p:spPr>
      </p:pic>
      <p:pic>
        <p:nvPicPr>
          <p:cNvPr id="138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71736" y="4643446"/>
            <a:ext cx="571504" cy="322562"/>
          </a:xfrm>
          <a:prstGeom prst="rect">
            <a:avLst/>
          </a:prstGeom>
          <a:noFill/>
        </p:spPr>
      </p:pic>
      <p:pic>
        <p:nvPicPr>
          <p:cNvPr id="139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71802" y="4643446"/>
            <a:ext cx="571504" cy="322562"/>
          </a:xfrm>
          <a:prstGeom prst="rect">
            <a:avLst/>
          </a:prstGeom>
          <a:noFill/>
        </p:spPr>
      </p:pic>
      <p:pic>
        <p:nvPicPr>
          <p:cNvPr id="140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643306" y="4643446"/>
            <a:ext cx="571504" cy="322562"/>
          </a:xfrm>
          <a:prstGeom prst="rect">
            <a:avLst/>
          </a:prstGeom>
          <a:noFill/>
        </p:spPr>
      </p:pic>
      <p:pic>
        <p:nvPicPr>
          <p:cNvPr id="141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14810" y="4643446"/>
            <a:ext cx="571504" cy="322562"/>
          </a:xfrm>
          <a:prstGeom prst="rect">
            <a:avLst/>
          </a:prstGeom>
          <a:noFill/>
        </p:spPr>
      </p:pic>
      <p:pic>
        <p:nvPicPr>
          <p:cNvPr id="142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86314" y="4643446"/>
            <a:ext cx="571504" cy="322562"/>
          </a:xfrm>
          <a:prstGeom prst="rect">
            <a:avLst/>
          </a:prstGeom>
          <a:noFill/>
        </p:spPr>
      </p:pic>
      <p:pic>
        <p:nvPicPr>
          <p:cNvPr id="143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57818" y="4643446"/>
            <a:ext cx="571504" cy="322562"/>
          </a:xfrm>
          <a:prstGeom prst="rect">
            <a:avLst/>
          </a:prstGeom>
          <a:noFill/>
        </p:spPr>
      </p:pic>
      <p:pic>
        <p:nvPicPr>
          <p:cNvPr id="144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29322" y="4643446"/>
            <a:ext cx="571504" cy="322562"/>
          </a:xfrm>
          <a:prstGeom prst="rect">
            <a:avLst/>
          </a:prstGeom>
          <a:noFill/>
        </p:spPr>
      </p:pic>
      <p:pic>
        <p:nvPicPr>
          <p:cNvPr id="145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71736" y="5286388"/>
            <a:ext cx="571504" cy="322562"/>
          </a:xfrm>
          <a:prstGeom prst="rect">
            <a:avLst/>
          </a:prstGeom>
          <a:noFill/>
        </p:spPr>
      </p:pic>
      <p:pic>
        <p:nvPicPr>
          <p:cNvPr id="146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143240" y="5286388"/>
            <a:ext cx="571504" cy="322562"/>
          </a:xfrm>
          <a:prstGeom prst="rect">
            <a:avLst/>
          </a:prstGeom>
          <a:noFill/>
        </p:spPr>
      </p:pic>
      <p:pic>
        <p:nvPicPr>
          <p:cNvPr id="147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643306" y="5286388"/>
            <a:ext cx="571504" cy="322562"/>
          </a:xfrm>
          <a:prstGeom prst="rect">
            <a:avLst/>
          </a:prstGeom>
          <a:noFill/>
        </p:spPr>
      </p:pic>
      <p:pic>
        <p:nvPicPr>
          <p:cNvPr id="148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14810" y="5286388"/>
            <a:ext cx="571504" cy="322562"/>
          </a:xfrm>
          <a:prstGeom prst="rect">
            <a:avLst/>
          </a:prstGeom>
          <a:noFill/>
        </p:spPr>
      </p:pic>
      <p:pic>
        <p:nvPicPr>
          <p:cNvPr id="149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86314" y="5286388"/>
            <a:ext cx="571504" cy="322562"/>
          </a:xfrm>
          <a:prstGeom prst="rect">
            <a:avLst/>
          </a:prstGeom>
          <a:noFill/>
        </p:spPr>
      </p:pic>
      <p:pic>
        <p:nvPicPr>
          <p:cNvPr id="150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57818" y="5286388"/>
            <a:ext cx="571504" cy="322562"/>
          </a:xfrm>
          <a:prstGeom prst="rect">
            <a:avLst/>
          </a:prstGeom>
          <a:noFill/>
        </p:spPr>
      </p:pic>
      <p:pic>
        <p:nvPicPr>
          <p:cNvPr id="151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29322" y="5286388"/>
            <a:ext cx="571504" cy="3225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0"/>
                            </p:stCondLst>
                            <p:childTnLst>
                              <p:par>
                                <p:cTn id="6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9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1000"/>
                            </p:stCondLst>
                            <p:childTnLst>
                              <p:par>
                                <p:cTn id="2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7000"/>
                            </p:stCondLst>
                            <p:childTnLst>
                              <p:par>
                                <p:cTn id="25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9000"/>
                            </p:stCondLst>
                            <p:childTnLst>
                              <p:par>
                                <p:cTn id="25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9" grpId="0"/>
      <p:bldP spid="70" grpId="0"/>
      <p:bldP spid="118" grpId="0"/>
      <p:bldP spid="1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357166"/>
            <a:ext cx="2218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Вычитаем</a:t>
            </a:r>
            <a:endParaRPr lang="ru-RU" sz="36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714380" cy="322562"/>
          </a:xfrm>
          <a:prstGeom prst="rect">
            <a:avLst/>
          </a:prstGeom>
          <a:noFill/>
        </p:spPr>
      </p:pic>
      <p:pic>
        <p:nvPicPr>
          <p:cNvPr id="4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596" y="1857364"/>
            <a:ext cx="571504" cy="322562"/>
          </a:xfrm>
          <a:prstGeom prst="rect">
            <a:avLst/>
          </a:prstGeom>
          <a:noFill/>
        </p:spPr>
      </p:pic>
      <p:pic>
        <p:nvPicPr>
          <p:cNvPr id="5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714380" cy="322562"/>
          </a:xfrm>
          <a:prstGeom prst="rect">
            <a:avLst/>
          </a:prstGeom>
          <a:noFill/>
        </p:spPr>
      </p:pic>
      <p:pic>
        <p:nvPicPr>
          <p:cNvPr id="6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14422"/>
            <a:ext cx="714380" cy="322562"/>
          </a:xfrm>
          <a:prstGeom prst="rect">
            <a:avLst/>
          </a:prstGeom>
          <a:noFill/>
        </p:spPr>
      </p:pic>
      <p:pic>
        <p:nvPicPr>
          <p:cNvPr id="7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14422"/>
            <a:ext cx="714380" cy="322562"/>
          </a:xfrm>
          <a:prstGeom prst="rect">
            <a:avLst/>
          </a:prstGeom>
          <a:noFill/>
        </p:spPr>
      </p:pic>
      <p:pic>
        <p:nvPicPr>
          <p:cNvPr id="8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214422"/>
            <a:ext cx="714380" cy="322562"/>
          </a:xfrm>
          <a:prstGeom prst="rect">
            <a:avLst/>
          </a:prstGeom>
          <a:noFill/>
        </p:spPr>
      </p:pic>
      <p:pic>
        <p:nvPicPr>
          <p:cNvPr id="9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214422"/>
            <a:ext cx="714380" cy="322562"/>
          </a:xfrm>
          <a:prstGeom prst="rect">
            <a:avLst/>
          </a:prstGeom>
          <a:noFill/>
        </p:spPr>
      </p:pic>
      <p:pic>
        <p:nvPicPr>
          <p:cNvPr id="10" name="Picture 2" descr="C:\Users\1\Downloads\dzhip-animatsionnaya-kartinka-00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14422"/>
            <a:ext cx="714380" cy="32256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929322" y="928670"/>
            <a:ext cx="135732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- 1</a:t>
            </a:r>
            <a:endParaRPr lang="ru-RU" sz="44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72330" y="928670"/>
            <a:ext cx="129394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6</a:t>
            </a:r>
            <a:endParaRPr lang="ru-RU" sz="44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928670"/>
            <a:ext cx="571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sz="44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42976" y="1857364"/>
            <a:ext cx="571504" cy="322562"/>
          </a:xfrm>
          <a:prstGeom prst="rect">
            <a:avLst/>
          </a:prstGeom>
          <a:noFill/>
        </p:spPr>
      </p:pic>
      <p:pic>
        <p:nvPicPr>
          <p:cNvPr id="15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28794" y="1857364"/>
            <a:ext cx="571504" cy="322562"/>
          </a:xfrm>
          <a:prstGeom prst="rect">
            <a:avLst/>
          </a:prstGeom>
          <a:noFill/>
        </p:spPr>
      </p:pic>
      <p:pic>
        <p:nvPicPr>
          <p:cNvPr id="16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71736" y="1857364"/>
            <a:ext cx="571504" cy="322562"/>
          </a:xfrm>
          <a:prstGeom prst="rect">
            <a:avLst/>
          </a:prstGeom>
          <a:noFill/>
        </p:spPr>
      </p:pic>
      <p:pic>
        <p:nvPicPr>
          <p:cNvPr id="17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86116" y="1857364"/>
            <a:ext cx="571504" cy="322562"/>
          </a:xfrm>
          <a:prstGeom prst="rect">
            <a:avLst/>
          </a:prstGeom>
          <a:noFill/>
        </p:spPr>
      </p:pic>
      <p:pic>
        <p:nvPicPr>
          <p:cNvPr id="18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000496" y="1857364"/>
            <a:ext cx="571504" cy="322562"/>
          </a:xfrm>
          <a:prstGeom prst="rect">
            <a:avLst/>
          </a:prstGeom>
          <a:noFill/>
        </p:spPr>
      </p:pic>
      <p:pic>
        <p:nvPicPr>
          <p:cNvPr id="19" name="Picture 3" descr="C:\Users\1\Downloads\Suv-Cars-543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14876" y="1857364"/>
            <a:ext cx="571504" cy="32256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929322" y="1571612"/>
            <a:ext cx="135732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- 2</a:t>
            </a:r>
            <a:endParaRPr lang="ru-RU" sz="44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72330" y="1571612"/>
            <a:ext cx="129394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5</a:t>
            </a:r>
            <a:endParaRPr lang="ru-RU" sz="44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72132" y="1571612"/>
            <a:ext cx="571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sz="44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1\Downloads\transport (536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8596" y="2428868"/>
            <a:ext cx="785821" cy="428626"/>
          </a:xfrm>
          <a:prstGeom prst="rect">
            <a:avLst/>
          </a:prstGeom>
          <a:noFill/>
        </p:spPr>
      </p:pic>
      <p:pic>
        <p:nvPicPr>
          <p:cNvPr id="24" name="Picture 2" descr="C:\Users\1\Downloads\transport (536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42976" y="2428868"/>
            <a:ext cx="785821" cy="428626"/>
          </a:xfrm>
          <a:prstGeom prst="rect">
            <a:avLst/>
          </a:prstGeom>
          <a:noFill/>
        </p:spPr>
      </p:pic>
      <p:pic>
        <p:nvPicPr>
          <p:cNvPr id="25" name="Picture 2" descr="C:\Users\1\Downloads\transport (536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857356" y="2428868"/>
            <a:ext cx="785821" cy="428626"/>
          </a:xfrm>
          <a:prstGeom prst="rect">
            <a:avLst/>
          </a:prstGeom>
          <a:noFill/>
        </p:spPr>
      </p:pic>
      <p:pic>
        <p:nvPicPr>
          <p:cNvPr id="26" name="Picture 2" descr="C:\Users\1\Downloads\transport (536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71736" y="2428868"/>
            <a:ext cx="785821" cy="428626"/>
          </a:xfrm>
          <a:prstGeom prst="rect">
            <a:avLst/>
          </a:prstGeom>
          <a:noFill/>
        </p:spPr>
      </p:pic>
      <p:pic>
        <p:nvPicPr>
          <p:cNvPr id="27" name="Picture 2" descr="C:\Users\1\Downloads\transport (536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86116" y="2428868"/>
            <a:ext cx="785821" cy="428626"/>
          </a:xfrm>
          <a:prstGeom prst="rect">
            <a:avLst/>
          </a:prstGeom>
          <a:noFill/>
        </p:spPr>
      </p:pic>
      <p:pic>
        <p:nvPicPr>
          <p:cNvPr id="28" name="Picture 2" descr="C:\Users\1\Downloads\transport (536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000496" y="2428868"/>
            <a:ext cx="785821" cy="428626"/>
          </a:xfrm>
          <a:prstGeom prst="rect">
            <a:avLst/>
          </a:prstGeom>
          <a:noFill/>
        </p:spPr>
      </p:pic>
      <p:pic>
        <p:nvPicPr>
          <p:cNvPr id="29" name="Picture 2" descr="C:\Users\1\Downloads\transport (536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86314" y="2428868"/>
            <a:ext cx="785821" cy="428626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5572132" y="2214554"/>
            <a:ext cx="571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sz="44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29322" y="2214554"/>
            <a:ext cx="135732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- 3</a:t>
            </a:r>
            <a:endParaRPr lang="ru-RU" sz="44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43768" y="2214554"/>
            <a:ext cx="121444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4</a:t>
            </a:r>
            <a:endParaRPr lang="ru-RU" sz="44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 descr="C:\Users\1\Downloads\293d7b0b2a9593f95a890ce51057954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0034" y="3143248"/>
            <a:ext cx="571504" cy="381000"/>
          </a:xfrm>
          <a:prstGeom prst="rect">
            <a:avLst/>
          </a:prstGeom>
          <a:noFill/>
        </p:spPr>
      </p:pic>
      <p:pic>
        <p:nvPicPr>
          <p:cNvPr id="35" name="Picture 4" descr="C:\Users\1\Downloads\293d7b0b2a9593f95a890ce51057954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214414" y="3143248"/>
            <a:ext cx="571504" cy="381000"/>
          </a:xfrm>
          <a:prstGeom prst="rect">
            <a:avLst/>
          </a:prstGeom>
          <a:noFill/>
        </p:spPr>
      </p:pic>
      <p:pic>
        <p:nvPicPr>
          <p:cNvPr id="36" name="Picture 4" descr="C:\Users\1\Downloads\293d7b0b2a9593f95a890ce51057954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928794" y="3143248"/>
            <a:ext cx="571504" cy="381000"/>
          </a:xfrm>
          <a:prstGeom prst="rect">
            <a:avLst/>
          </a:prstGeom>
          <a:noFill/>
        </p:spPr>
      </p:pic>
      <p:pic>
        <p:nvPicPr>
          <p:cNvPr id="37" name="Picture 4" descr="C:\Users\1\Downloads\293d7b0b2a9593f95a890ce51057954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643174" y="3143248"/>
            <a:ext cx="571504" cy="381000"/>
          </a:xfrm>
          <a:prstGeom prst="rect">
            <a:avLst/>
          </a:prstGeom>
          <a:noFill/>
        </p:spPr>
      </p:pic>
      <p:pic>
        <p:nvPicPr>
          <p:cNvPr id="38" name="Picture 4" descr="C:\Users\1\Downloads\293d7b0b2a9593f95a890ce51057954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357554" y="3143248"/>
            <a:ext cx="571504" cy="381000"/>
          </a:xfrm>
          <a:prstGeom prst="rect">
            <a:avLst/>
          </a:prstGeom>
          <a:noFill/>
        </p:spPr>
      </p:pic>
      <p:pic>
        <p:nvPicPr>
          <p:cNvPr id="39" name="Picture 4" descr="C:\Users\1\Downloads\293d7b0b2a9593f95a890ce51057954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143372" y="3143248"/>
            <a:ext cx="571504" cy="381000"/>
          </a:xfrm>
          <a:prstGeom prst="rect">
            <a:avLst/>
          </a:prstGeom>
          <a:noFill/>
        </p:spPr>
      </p:pic>
      <p:pic>
        <p:nvPicPr>
          <p:cNvPr id="40" name="Picture 4" descr="C:\Users\1\Downloads\293d7b0b2a9593f95a890ce51057954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857752" y="3143248"/>
            <a:ext cx="571504" cy="381000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5572132" y="2857496"/>
            <a:ext cx="571504" cy="7762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sz="44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857884" y="2857496"/>
            <a:ext cx="151700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- 4</a:t>
            </a:r>
            <a:endParaRPr lang="ru-RU" sz="44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72330" y="2857496"/>
            <a:ext cx="135732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3</a:t>
            </a:r>
            <a:endParaRPr lang="ru-RU" sz="44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Picture 5" descr="C:\Users\1\Downloads\transport (799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786314" y="3786190"/>
            <a:ext cx="714379" cy="305982"/>
          </a:xfrm>
          <a:prstGeom prst="rect">
            <a:avLst/>
          </a:prstGeom>
          <a:noFill/>
        </p:spPr>
      </p:pic>
      <p:pic>
        <p:nvPicPr>
          <p:cNvPr id="10247" name="Picture 7" descr="C:\Users\1\Downloads\ForsakenSnoopyEmperorpenguin-size_restricte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57158" y="4214818"/>
            <a:ext cx="774294" cy="666738"/>
          </a:xfrm>
          <a:prstGeom prst="rect">
            <a:avLst/>
          </a:prstGeom>
          <a:noFill/>
        </p:spPr>
      </p:pic>
      <p:pic>
        <p:nvPicPr>
          <p:cNvPr id="48" name="Picture 5" descr="C:\Users\1\Downloads\transport (799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071934" y="3786190"/>
            <a:ext cx="714379" cy="305982"/>
          </a:xfrm>
          <a:prstGeom prst="rect">
            <a:avLst/>
          </a:prstGeom>
          <a:noFill/>
        </p:spPr>
      </p:pic>
      <p:pic>
        <p:nvPicPr>
          <p:cNvPr id="49" name="Picture 5" descr="C:\Users\1\Downloads\transport (799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643174" y="3786190"/>
            <a:ext cx="714379" cy="305982"/>
          </a:xfrm>
          <a:prstGeom prst="rect">
            <a:avLst/>
          </a:prstGeom>
          <a:noFill/>
        </p:spPr>
      </p:pic>
      <p:pic>
        <p:nvPicPr>
          <p:cNvPr id="50" name="Picture 5" descr="C:\Users\1\Downloads\transport (799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357554" y="3786190"/>
            <a:ext cx="714379" cy="305982"/>
          </a:xfrm>
          <a:prstGeom prst="rect">
            <a:avLst/>
          </a:prstGeom>
          <a:noFill/>
        </p:spPr>
      </p:pic>
      <p:pic>
        <p:nvPicPr>
          <p:cNvPr id="52" name="Picture 5" descr="C:\Users\1\Downloads\transport (799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857356" y="3786190"/>
            <a:ext cx="714379" cy="305982"/>
          </a:xfrm>
          <a:prstGeom prst="rect">
            <a:avLst/>
          </a:prstGeom>
          <a:noFill/>
        </p:spPr>
      </p:pic>
      <p:pic>
        <p:nvPicPr>
          <p:cNvPr id="53" name="Picture 5" descr="C:\Users\1\Downloads\transport (799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142976" y="3786190"/>
            <a:ext cx="714379" cy="305982"/>
          </a:xfrm>
          <a:prstGeom prst="rect">
            <a:avLst/>
          </a:prstGeom>
          <a:noFill/>
        </p:spPr>
      </p:pic>
      <p:pic>
        <p:nvPicPr>
          <p:cNvPr id="54" name="Picture 5" descr="C:\Users\1\Downloads\transport (799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28596" y="3786190"/>
            <a:ext cx="714379" cy="305982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5572132" y="3500438"/>
            <a:ext cx="571504" cy="7762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sz="44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857884" y="3500438"/>
            <a:ext cx="151700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- 5</a:t>
            </a:r>
            <a:endParaRPr lang="ru-RU" sz="44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072330" y="3500438"/>
            <a:ext cx="135732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2</a:t>
            </a:r>
            <a:endParaRPr lang="ru-RU" sz="44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7" descr="C:\Users\1\Downloads\ForsakenSnoopyEmperorpenguin-size_restricte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071538" y="4214818"/>
            <a:ext cx="774294" cy="666738"/>
          </a:xfrm>
          <a:prstGeom prst="rect">
            <a:avLst/>
          </a:prstGeom>
          <a:noFill/>
        </p:spPr>
      </p:pic>
      <p:pic>
        <p:nvPicPr>
          <p:cNvPr id="59" name="Picture 7" descr="C:\Users\1\Downloads\ForsakenSnoopyEmperorpenguin-size_restricte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785918" y="4214818"/>
            <a:ext cx="774294" cy="666738"/>
          </a:xfrm>
          <a:prstGeom prst="rect">
            <a:avLst/>
          </a:prstGeom>
          <a:noFill/>
        </p:spPr>
      </p:pic>
      <p:pic>
        <p:nvPicPr>
          <p:cNvPr id="60" name="Picture 7" descr="C:\Users\1\Downloads\ForsakenSnoopyEmperorpenguin-size_restricte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571736" y="4214818"/>
            <a:ext cx="774294" cy="666738"/>
          </a:xfrm>
          <a:prstGeom prst="rect">
            <a:avLst/>
          </a:prstGeom>
          <a:noFill/>
        </p:spPr>
      </p:pic>
      <p:pic>
        <p:nvPicPr>
          <p:cNvPr id="61" name="Picture 7" descr="C:\Users\1\Downloads\ForsakenSnoopyEmperorpenguin-size_restricte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286116" y="4214818"/>
            <a:ext cx="774294" cy="666738"/>
          </a:xfrm>
          <a:prstGeom prst="rect">
            <a:avLst/>
          </a:prstGeom>
          <a:noFill/>
        </p:spPr>
      </p:pic>
      <p:pic>
        <p:nvPicPr>
          <p:cNvPr id="62" name="Picture 7" descr="C:\Users\1\Downloads\ForsakenSnoopyEmperorpenguin-size_restricte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000496" y="4214818"/>
            <a:ext cx="774294" cy="666738"/>
          </a:xfrm>
          <a:prstGeom prst="rect">
            <a:avLst/>
          </a:prstGeom>
          <a:noFill/>
        </p:spPr>
      </p:pic>
      <p:pic>
        <p:nvPicPr>
          <p:cNvPr id="63" name="Picture 7" descr="C:\Users\1\Downloads\ForsakenSnoopyEmperorpenguin-size_restricte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714876" y="4214818"/>
            <a:ext cx="774294" cy="666738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5572132" y="4143380"/>
            <a:ext cx="571504" cy="7762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sz="44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857884" y="4143380"/>
            <a:ext cx="151700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- 6</a:t>
            </a:r>
            <a:endParaRPr lang="ru-RU" sz="44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072330" y="4143380"/>
            <a:ext cx="135732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1</a:t>
            </a:r>
            <a:endParaRPr lang="ru-RU" sz="44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000"/>
                            </p:stCondLst>
                            <p:childTnLst>
                              <p:par>
                                <p:cTn id="5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6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6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9000"/>
                            </p:stCondLst>
                            <p:childTnLst>
                              <p:par>
                                <p:cTn id="7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1000"/>
                            </p:stCondLst>
                            <p:childTnLst>
                              <p:par>
                                <p:cTn id="7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3000"/>
                            </p:stCondLst>
                            <p:childTnLst>
                              <p:par>
                                <p:cTn id="8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0"/>
                            </p:stCondLst>
                            <p:childTnLst>
                              <p:par>
                                <p:cTn id="8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000"/>
                            </p:stCondLst>
                            <p:childTnLst>
                              <p:par>
                                <p:cTn id="9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0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1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2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2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3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3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0"/>
                            </p:stCondLst>
                            <p:childTnLst>
                              <p:par>
                                <p:cTn id="14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2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4000"/>
                            </p:stCondLst>
                            <p:childTnLst>
                              <p:par>
                                <p:cTn id="15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6000"/>
                            </p:stCondLst>
                            <p:childTnLst>
                              <p:par>
                                <p:cTn id="16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70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3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700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72000"/>
                            </p:stCondLst>
                            <p:childTnLst>
                              <p:par>
                                <p:cTn id="17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6000"/>
                            </p:stCondLst>
                            <p:childTnLst>
                              <p:par>
                                <p:cTn id="18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8000"/>
                            </p:stCondLst>
                            <p:childTnLst>
                              <p:par>
                                <p:cTn id="19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0000"/>
                            </p:stCondLst>
                            <p:childTnLst>
                              <p:par>
                                <p:cTn id="19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0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84000"/>
                            </p:stCondLst>
                            <p:childTnLst>
                              <p:par>
                                <p:cTn id="20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86000"/>
                            </p:stCondLst>
                            <p:childTnLst>
                              <p:par>
                                <p:cTn id="2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1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2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2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2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2000"/>
                            </p:stCondLst>
                            <p:childTnLst>
                              <p:par>
                                <p:cTn id="22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94000"/>
                            </p:stCondLst>
                            <p:childTnLst>
                              <p:par>
                                <p:cTn id="23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96000"/>
                            </p:stCondLst>
                            <p:childTnLst>
                              <p:par>
                                <p:cTn id="2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3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99000"/>
                            </p:stCondLst>
                            <p:childTnLst>
                              <p:par>
                                <p:cTn id="2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24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3000"/>
                            </p:stCondLst>
                            <p:childTnLst>
                              <p:par>
                                <p:cTn id="24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25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7000"/>
                            </p:stCondLst>
                            <p:childTnLst>
                              <p:par>
                                <p:cTn id="25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9000"/>
                            </p:stCondLst>
                            <p:childTnLst>
                              <p:par>
                                <p:cTn id="26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26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27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15000"/>
                            </p:stCondLst>
                            <p:childTnLst>
                              <p:par>
                                <p:cTn id="2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28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2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2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28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1000"/>
                            </p:stCondLst>
                            <p:childTnLst>
                              <p:par>
                                <p:cTn id="29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3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23000"/>
                            </p:stCondLst>
                            <p:childTnLst>
                              <p:par>
                                <p:cTn id="29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0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3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32000"/>
                            </p:stCondLst>
                            <p:childTnLst>
                              <p:par>
                                <p:cTn id="3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33000"/>
                            </p:stCondLst>
                            <p:childTnLst>
                              <p:par>
                                <p:cTn id="3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34000"/>
                            </p:stCondLst>
                            <p:childTnLst>
                              <p:par>
                                <p:cTn id="3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33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36000"/>
                            </p:stCondLst>
                            <p:childTnLst>
                              <p:par>
                                <p:cTn id="33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37000"/>
                            </p:stCondLst>
                            <p:childTnLst>
                              <p:par>
                                <p:cTn id="34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38000"/>
                            </p:stCondLst>
                            <p:childTnLst>
                              <p:par>
                                <p:cTn id="34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39000"/>
                            </p:stCondLst>
                            <p:childTnLst>
                              <p:par>
                                <p:cTn id="3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41000"/>
                            </p:stCondLst>
                            <p:childTnLst>
                              <p:par>
                                <p:cTn id="35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5" dur="1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1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42000"/>
                            </p:stCondLst>
                            <p:childTnLst>
                              <p:par>
                                <p:cTn id="35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3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44000"/>
                            </p:stCondLst>
                            <p:childTnLst>
                              <p:par>
                                <p:cTn id="36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45000"/>
                            </p:stCondLst>
                            <p:childTnLst>
                              <p:par>
                                <p:cTn id="37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46000"/>
                            </p:stCondLst>
                            <p:childTnLst>
                              <p:par>
                                <p:cTn id="37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47000"/>
                            </p:stCondLst>
                            <p:childTnLst>
                              <p:par>
                                <p:cTn id="3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6" dur="3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50000"/>
                            </p:stCondLst>
                            <p:childTnLst>
                              <p:par>
                                <p:cTn id="3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0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30" grpId="0"/>
      <p:bldP spid="41" grpId="0"/>
      <p:bldP spid="55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4500570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28596" y="4500570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500166" y="3857628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28596" y="3857628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500166" y="3214686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28596" y="3214686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500166" y="2571744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428596" y="2571744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500166" y="1928802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28596" y="1928802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28596" y="928670"/>
            <a:ext cx="2143140" cy="1000132"/>
          </a:xfrm>
          <a:prstGeom prst="triangle">
            <a:avLst>
              <a:gd name="adj" fmla="val 48286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85728"/>
            <a:ext cx="65008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числа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285860"/>
            <a:ext cx="785818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1071546"/>
            <a:ext cx="5000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2714620"/>
            <a:ext cx="22108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 + 6 = 8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43042" y="2714620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910" y="2714620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29322" y="2071678"/>
            <a:ext cx="24288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 + 7 = 8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2910" y="3357562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43042" y="3357562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00760" y="3857628"/>
            <a:ext cx="22860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 + 4 = 8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2910" y="3929066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43042" y="3929066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072198" y="3286124"/>
            <a:ext cx="22145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 + 5 = 8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643042" y="4572008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42910" y="4572008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643042" y="2071678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42910" y="2071678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000760" y="4500570"/>
            <a:ext cx="22859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 + 3 = 8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8596" y="5143512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42910" y="5214950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500166" y="5143512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643042" y="5214950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072198" y="5715016"/>
            <a:ext cx="22145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 + 1 = 8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28596" y="5786454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1500166" y="5786454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642910" y="5857892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643042" y="5857892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14554"/>
            <a:ext cx="375032" cy="500042"/>
          </a:xfrm>
          <a:prstGeom prst="rect">
            <a:avLst/>
          </a:prstGeom>
          <a:noFill/>
        </p:spPr>
      </p:pic>
      <p:pic>
        <p:nvPicPr>
          <p:cNvPr id="11267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85992"/>
            <a:ext cx="357190" cy="357190"/>
          </a:xfrm>
          <a:prstGeom prst="rect">
            <a:avLst/>
          </a:prstGeom>
          <a:noFill/>
        </p:spPr>
      </p:pic>
      <p:pic>
        <p:nvPicPr>
          <p:cNvPr id="92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285992"/>
            <a:ext cx="357190" cy="357190"/>
          </a:xfrm>
          <a:prstGeom prst="rect">
            <a:avLst/>
          </a:prstGeom>
          <a:noFill/>
        </p:spPr>
      </p:pic>
      <p:pic>
        <p:nvPicPr>
          <p:cNvPr id="94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285992"/>
            <a:ext cx="357190" cy="357190"/>
          </a:xfrm>
          <a:prstGeom prst="rect">
            <a:avLst/>
          </a:prstGeom>
          <a:noFill/>
        </p:spPr>
      </p:pic>
      <p:pic>
        <p:nvPicPr>
          <p:cNvPr id="95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285992"/>
            <a:ext cx="357190" cy="357190"/>
          </a:xfrm>
          <a:prstGeom prst="rect">
            <a:avLst/>
          </a:prstGeom>
          <a:noFill/>
        </p:spPr>
      </p:pic>
      <p:pic>
        <p:nvPicPr>
          <p:cNvPr id="96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85992"/>
            <a:ext cx="357190" cy="357190"/>
          </a:xfrm>
          <a:prstGeom prst="rect">
            <a:avLst/>
          </a:prstGeom>
          <a:noFill/>
        </p:spPr>
      </p:pic>
      <p:pic>
        <p:nvPicPr>
          <p:cNvPr id="97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285992"/>
            <a:ext cx="357190" cy="357190"/>
          </a:xfrm>
          <a:prstGeom prst="rect">
            <a:avLst/>
          </a:prstGeom>
          <a:noFill/>
        </p:spPr>
      </p:pic>
      <p:pic>
        <p:nvPicPr>
          <p:cNvPr id="98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285992"/>
            <a:ext cx="357190" cy="357190"/>
          </a:xfrm>
          <a:prstGeom prst="rect">
            <a:avLst/>
          </a:prstGeom>
          <a:noFill/>
        </p:spPr>
      </p:pic>
      <p:pic>
        <p:nvPicPr>
          <p:cNvPr id="99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286388"/>
            <a:ext cx="357190" cy="357190"/>
          </a:xfrm>
          <a:prstGeom prst="rect">
            <a:avLst/>
          </a:prstGeom>
          <a:noFill/>
        </p:spPr>
      </p:pic>
      <p:pic>
        <p:nvPicPr>
          <p:cNvPr id="100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5857892"/>
            <a:ext cx="375032" cy="500042"/>
          </a:xfrm>
          <a:prstGeom prst="rect">
            <a:avLst/>
          </a:prstGeom>
          <a:noFill/>
        </p:spPr>
      </p:pic>
      <p:pic>
        <p:nvPicPr>
          <p:cNvPr id="101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857892"/>
            <a:ext cx="375032" cy="500042"/>
          </a:xfrm>
          <a:prstGeom prst="rect">
            <a:avLst/>
          </a:prstGeom>
          <a:noFill/>
        </p:spPr>
      </p:pic>
      <p:pic>
        <p:nvPicPr>
          <p:cNvPr id="102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5857892"/>
            <a:ext cx="375032" cy="500042"/>
          </a:xfrm>
          <a:prstGeom prst="rect">
            <a:avLst/>
          </a:prstGeom>
          <a:noFill/>
        </p:spPr>
      </p:pic>
      <p:pic>
        <p:nvPicPr>
          <p:cNvPr id="103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857892"/>
            <a:ext cx="375032" cy="500042"/>
          </a:xfrm>
          <a:prstGeom prst="rect">
            <a:avLst/>
          </a:prstGeom>
          <a:noFill/>
        </p:spPr>
      </p:pic>
      <p:pic>
        <p:nvPicPr>
          <p:cNvPr id="104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857892"/>
            <a:ext cx="375032" cy="500042"/>
          </a:xfrm>
          <a:prstGeom prst="rect">
            <a:avLst/>
          </a:prstGeom>
          <a:noFill/>
        </p:spPr>
      </p:pic>
      <p:pic>
        <p:nvPicPr>
          <p:cNvPr id="106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857892"/>
            <a:ext cx="375032" cy="500042"/>
          </a:xfrm>
          <a:prstGeom prst="rect">
            <a:avLst/>
          </a:prstGeom>
          <a:noFill/>
        </p:spPr>
      </p:pic>
      <p:pic>
        <p:nvPicPr>
          <p:cNvPr id="107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3960" y="5857892"/>
            <a:ext cx="375032" cy="500042"/>
          </a:xfrm>
          <a:prstGeom prst="rect">
            <a:avLst/>
          </a:prstGeom>
          <a:noFill/>
        </p:spPr>
      </p:pic>
      <p:pic>
        <p:nvPicPr>
          <p:cNvPr id="108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357190" cy="357190"/>
          </a:xfrm>
          <a:prstGeom prst="rect">
            <a:avLst/>
          </a:prstGeom>
          <a:noFill/>
        </p:spPr>
      </p:pic>
      <p:pic>
        <p:nvPicPr>
          <p:cNvPr id="109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286388"/>
            <a:ext cx="357190" cy="357190"/>
          </a:xfrm>
          <a:prstGeom prst="rect">
            <a:avLst/>
          </a:prstGeom>
          <a:noFill/>
        </p:spPr>
      </p:pic>
      <p:pic>
        <p:nvPicPr>
          <p:cNvPr id="110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214950"/>
            <a:ext cx="375032" cy="500042"/>
          </a:xfrm>
          <a:prstGeom prst="rect">
            <a:avLst/>
          </a:prstGeom>
          <a:noFill/>
        </p:spPr>
      </p:pic>
      <p:pic>
        <p:nvPicPr>
          <p:cNvPr id="111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3960" y="5214950"/>
            <a:ext cx="375032" cy="500042"/>
          </a:xfrm>
          <a:prstGeom prst="rect">
            <a:avLst/>
          </a:prstGeom>
          <a:noFill/>
        </p:spPr>
      </p:pic>
      <p:pic>
        <p:nvPicPr>
          <p:cNvPr id="112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5214950"/>
            <a:ext cx="375032" cy="500042"/>
          </a:xfrm>
          <a:prstGeom prst="rect">
            <a:avLst/>
          </a:prstGeom>
          <a:noFill/>
        </p:spPr>
      </p:pic>
      <p:pic>
        <p:nvPicPr>
          <p:cNvPr id="113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5214950"/>
            <a:ext cx="375032" cy="500042"/>
          </a:xfrm>
          <a:prstGeom prst="rect">
            <a:avLst/>
          </a:prstGeom>
          <a:noFill/>
        </p:spPr>
      </p:pic>
      <p:pic>
        <p:nvPicPr>
          <p:cNvPr id="114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214950"/>
            <a:ext cx="375032" cy="500042"/>
          </a:xfrm>
          <a:prstGeom prst="rect">
            <a:avLst/>
          </a:prstGeom>
          <a:noFill/>
        </p:spPr>
      </p:pic>
      <p:pic>
        <p:nvPicPr>
          <p:cNvPr id="115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214950"/>
            <a:ext cx="375032" cy="500042"/>
          </a:xfrm>
          <a:prstGeom prst="rect">
            <a:avLst/>
          </a:prstGeom>
          <a:noFill/>
        </p:spPr>
      </p:pic>
      <p:sp>
        <p:nvSpPr>
          <p:cNvPr id="116" name="Прямоугольник 115"/>
          <p:cNvSpPr/>
          <p:nvPr/>
        </p:nvSpPr>
        <p:spPr>
          <a:xfrm>
            <a:off x="6072198" y="5072074"/>
            <a:ext cx="22145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 + 2 = 8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643446"/>
            <a:ext cx="375032" cy="500042"/>
          </a:xfrm>
          <a:prstGeom prst="rect">
            <a:avLst/>
          </a:prstGeom>
          <a:noFill/>
        </p:spPr>
      </p:pic>
      <p:pic>
        <p:nvPicPr>
          <p:cNvPr id="152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3960" y="4643446"/>
            <a:ext cx="375032" cy="500042"/>
          </a:xfrm>
          <a:prstGeom prst="rect">
            <a:avLst/>
          </a:prstGeom>
          <a:noFill/>
        </p:spPr>
      </p:pic>
      <p:pic>
        <p:nvPicPr>
          <p:cNvPr id="153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643446"/>
            <a:ext cx="375032" cy="500042"/>
          </a:xfrm>
          <a:prstGeom prst="rect">
            <a:avLst/>
          </a:prstGeom>
          <a:noFill/>
        </p:spPr>
      </p:pic>
      <p:pic>
        <p:nvPicPr>
          <p:cNvPr id="154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643446"/>
            <a:ext cx="375032" cy="500042"/>
          </a:xfrm>
          <a:prstGeom prst="rect">
            <a:avLst/>
          </a:prstGeom>
          <a:noFill/>
        </p:spPr>
      </p:pic>
      <p:pic>
        <p:nvPicPr>
          <p:cNvPr id="155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643446"/>
            <a:ext cx="375032" cy="500042"/>
          </a:xfrm>
          <a:prstGeom prst="rect">
            <a:avLst/>
          </a:prstGeom>
          <a:noFill/>
        </p:spPr>
      </p:pic>
      <p:pic>
        <p:nvPicPr>
          <p:cNvPr id="156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714884"/>
            <a:ext cx="357190" cy="357190"/>
          </a:xfrm>
          <a:prstGeom prst="rect">
            <a:avLst/>
          </a:prstGeom>
          <a:noFill/>
        </p:spPr>
      </p:pic>
      <p:pic>
        <p:nvPicPr>
          <p:cNvPr id="157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714884"/>
            <a:ext cx="357190" cy="357190"/>
          </a:xfrm>
          <a:prstGeom prst="rect">
            <a:avLst/>
          </a:prstGeom>
          <a:noFill/>
        </p:spPr>
      </p:pic>
      <p:pic>
        <p:nvPicPr>
          <p:cNvPr id="158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714884"/>
            <a:ext cx="357190" cy="357190"/>
          </a:xfrm>
          <a:prstGeom prst="rect">
            <a:avLst/>
          </a:prstGeom>
          <a:noFill/>
        </p:spPr>
      </p:pic>
      <p:pic>
        <p:nvPicPr>
          <p:cNvPr id="159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000504"/>
            <a:ext cx="375032" cy="500042"/>
          </a:xfrm>
          <a:prstGeom prst="rect">
            <a:avLst/>
          </a:prstGeom>
          <a:noFill/>
        </p:spPr>
      </p:pic>
      <p:pic>
        <p:nvPicPr>
          <p:cNvPr id="160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3960" y="4000504"/>
            <a:ext cx="375032" cy="500042"/>
          </a:xfrm>
          <a:prstGeom prst="rect">
            <a:avLst/>
          </a:prstGeom>
          <a:noFill/>
        </p:spPr>
      </p:pic>
      <p:pic>
        <p:nvPicPr>
          <p:cNvPr id="161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000504"/>
            <a:ext cx="375032" cy="500042"/>
          </a:xfrm>
          <a:prstGeom prst="rect">
            <a:avLst/>
          </a:prstGeom>
          <a:noFill/>
        </p:spPr>
      </p:pic>
      <p:pic>
        <p:nvPicPr>
          <p:cNvPr id="162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000504"/>
            <a:ext cx="375032" cy="500042"/>
          </a:xfrm>
          <a:prstGeom prst="rect">
            <a:avLst/>
          </a:prstGeom>
          <a:noFill/>
        </p:spPr>
      </p:pic>
      <p:pic>
        <p:nvPicPr>
          <p:cNvPr id="163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071942"/>
            <a:ext cx="357190" cy="357190"/>
          </a:xfrm>
          <a:prstGeom prst="rect">
            <a:avLst/>
          </a:prstGeom>
          <a:noFill/>
        </p:spPr>
      </p:pic>
      <p:pic>
        <p:nvPicPr>
          <p:cNvPr id="164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71942"/>
            <a:ext cx="357190" cy="357190"/>
          </a:xfrm>
          <a:prstGeom prst="rect">
            <a:avLst/>
          </a:prstGeom>
          <a:noFill/>
        </p:spPr>
      </p:pic>
      <p:pic>
        <p:nvPicPr>
          <p:cNvPr id="165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071942"/>
            <a:ext cx="357190" cy="357190"/>
          </a:xfrm>
          <a:prstGeom prst="rect">
            <a:avLst/>
          </a:prstGeom>
          <a:noFill/>
        </p:spPr>
      </p:pic>
      <p:pic>
        <p:nvPicPr>
          <p:cNvPr id="166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071942"/>
            <a:ext cx="357190" cy="357190"/>
          </a:xfrm>
          <a:prstGeom prst="rect">
            <a:avLst/>
          </a:prstGeom>
          <a:noFill/>
        </p:spPr>
      </p:pic>
      <p:pic>
        <p:nvPicPr>
          <p:cNvPr id="167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429000"/>
            <a:ext cx="375032" cy="500042"/>
          </a:xfrm>
          <a:prstGeom prst="rect">
            <a:avLst/>
          </a:prstGeom>
          <a:noFill/>
        </p:spPr>
      </p:pic>
      <p:pic>
        <p:nvPicPr>
          <p:cNvPr id="168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3960" y="3429000"/>
            <a:ext cx="375032" cy="500042"/>
          </a:xfrm>
          <a:prstGeom prst="rect">
            <a:avLst/>
          </a:prstGeom>
          <a:noFill/>
        </p:spPr>
      </p:pic>
      <p:pic>
        <p:nvPicPr>
          <p:cNvPr id="169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429000"/>
            <a:ext cx="375032" cy="500042"/>
          </a:xfrm>
          <a:prstGeom prst="rect">
            <a:avLst/>
          </a:prstGeom>
          <a:noFill/>
        </p:spPr>
      </p:pic>
      <p:pic>
        <p:nvPicPr>
          <p:cNvPr id="170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00438"/>
            <a:ext cx="357190" cy="357190"/>
          </a:xfrm>
          <a:prstGeom prst="rect">
            <a:avLst/>
          </a:prstGeom>
          <a:noFill/>
        </p:spPr>
      </p:pic>
      <p:pic>
        <p:nvPicPr>
          <p:cNvPr id="171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00438"/>
            <a:ext cx="357190" cy="357190"/>
          </a:xfrm>
          <a:prstGeom prst="rect">
            <a:avLst/>
          </a:prstGeom>
          <a:noFill/>
        </p:spPr>
      </p:pic>
      <p:pic>
        <p:nvPicPr>
          <p:cNvPr id="172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357190" cy="357190"/>
          </a:xfrm>
          <a:prstGeom prst="rect">
            <a:avLst/>
          </a:prstGeom>
          <a:noFill/>
        </p:spPr>
      </p:pic>
      <p:pic>
        <p:nvPicPr>
          <p:cNvPr id="173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00438"/>
            <a:ext cx="357190" cy="357190"/>
          </a:xfrm>
          <a:prstGeom prst="rect">
            <a:avLst/>
          </a:prstGeom>
          <a:noFill/>
        </p:spPr>
      </p:pic>
      <p:pic>
        <p:nvPicPr>
          <p:cNvPr id="174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500438"/>
            <a:ext cx="357190" cy="357190"/>
          </a:xfrm>
          <a:prstGeom prst="rect">
            <a:avLst/>
          </a:prstGeom>
          <a:noFill/>
        </p:spPr>
      </p:pic>
      <p:pic>
        <p:nvPicPr>
          <p:cNvPr id="175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857496"/>
            <a:ext cx="375032" cy="500042"/>
          </a:xfrm>
          <a:prstGeom prst="rect">
            <a:avLst/>
          </a:prstGeom>
          <a:noFill/>
        </p:spPr>
      </p:pic>
      <p:pic>
        <p:nvPicPr>
          <p:cNvPr id="176" name="Picture 2" descr="C:\Users\1\Downloads\Frutas-em-png-queroimagem-Ceiça-Crispim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3960" y="2857496"/>
            <a:ext cx="375032" cy="500042"/>
          </a:xfrm>
          <a:prstGeom prst="rect">
            <a:avLst/>
          </a:prstGeom>
          <a:noFill/>
        </p:spPr>
      </p:pic>
      <p:pic>
        <p:nvPicPr>
          <p:cNvPr id="177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928934"/>
            <a:ext cx="357190" cy="357190"/>
          </a:xfrm>
          <a:prstGeom prst="rect">
            <a:avLst/>
          </a:prstGeom>
          <a:noFill/>
        </p:spPr>
      </p:pic>
      <p:pic>
        <p:nvPicPr>
          <p:cNvPr id="178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928934"/>
            <a:ext cx="357190" cy="357190"/>
          </a:xfrm>
          <a:prstGeom prst="rect">
            <a:avLst/>
          </a:prstGeom>
          <a:noFill/>
        </p:spPr>
      </p:pic>
      <p:pic>
        <p:nvPicPr>
          <p:cNvPr id="179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928934"/>
            <a:ext cx="357190" cy="357190"/>
          </a:xfrm>
          <a:prstGeom prst="rect">
            <a:avLst/>
          </a:prstGeom>
          <a:noFill/>
        </p:spPr>
      </p:pic>
      <p:pic>
        <p:nvPicPr>
          <p:cNvPr id="180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928934"/>
            <a:ext cx="357190" cy="357190"/>
          </a:xfrm>
          <a:prstGeom prst="rect">
            <a:avLst/>
          </a:prstGeom>
          <a:noFill/>
        </p:spPr>
      </p:pic>
      <p:pic>
        <p:nvPicPr>
          <p:cNvPr id="181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928934"/>
            <a:ext cx="357190" cy="357190"/>
          </a:xfrm>
          <a:prstGeom prst="rect">
            <a:avLst/>
          </a:prstGeom>
          <a:noFill/>
        </p:spPr>
      </p:pic>
      <p:pic>
        <p:nvPicPr>
          <p:cNvPr id="182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928934"/>
            <a:ext cx="357190" cy="3571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0"/>
                            </p:stCondLst>
                            <p:childTnLst>
                              <p:par>
                                <p:cTn id="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1000"/>
                            </p:stCondLst>
                            <p:childTnLst>
                              <p:par>
                                <p:cTn id="7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000"/>
                            </p:stCondLst>
                            <p:childTnLst>
                              <p:par>
                                <p:cTn id="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3000"/>
                            </p:stCondLst>
                            <p:childTnLst>
                              <p:par>
                                <p:cTn id="8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400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0"/>
                            </p:stCondLst>
                            <p:childTnLst>
                              <p:par>
                                <p:cTn id="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6000"/>
                            </p:stCondLst>
                            <p:childTnLst>
                              <p:par>
                                <p:cTn id="2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9000"/>
                            </p:stCondLst>
                            <p:childTnLst>
                              <p:par>
                                <p:cTn id="2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3000"/>
                            </p:stCondLst>
                            <p:childTnLst>
                              <p:par>
                                <p:cTn id="2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4000"/>
                            </p:stCondLst>
                            <p:childTnLst>
                              <p:par>
                                <p:cTn id="2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77000"/>
                            </p:stCondLst>
                            <p:childTnLst>
                              <p:par>
                                <p:cTn id="2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8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0000"/>
                            </p:stCondLst>
                            <p:childTnLst>
                              <p:par>
                                <p:cTn id="2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1000"/>
                            </p:stCondLst>
                            <p:childTnLst>
                              <p:par>
                                <p:cTn id="2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2000"/>
                            </p:stCondLst>
                            <p:childTnLst>
                              <p:par>
                                <p:cTn id="3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3000"/>
                            </p:stCondLst>
                            <p:childTnLst>
                              <p:par>
                                <p:cTn id="3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84000"/>
                            </p:stCondLst>
                            <p:childTnLst>
                              <p:par>
                                <p:cTn id="3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5000"/>
                            </p:stCondLst>
                            <p:childTnLst>
                              <p:par>
                                <p:cTn id="3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86000"/>
                            </p:stCondLst>
                            <p:childTnLst>
                              <p:par>
                                <p:cTn id="3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87000"/>
                            </p:stCondLst>
                            <p:childTnLst>
                              <p:par>
                                <p:cTn id="3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89000"/>
                            </p:stCondLst>
                            <p:childTnLst>
                              <p:par>
                                <p:cTn id="3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90000"/>
                            </p:stCondLst>
                            <p:childTnLst>
                              <p:par>
                                <p:cTn id="3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1000"/>
                            </p:stCondLst>
                            <p:childTnLst>
                              <p:par>
                                <p:cTn id="3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92000"/>
                            </p:stCondLst>
                            <p:childTnLst>
                              <p:par>
                                <p:cTn id="3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93000"/>
                            </p:stCondLst>
                            <p:childTnLst>
                              <p:par>
                                <p:cTn id="3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94000"/>
                            </p:stCondLst>
                            <p:childTnLst>
                              <p:par>
                                <p:cTn id="3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95000"/>
                            </p:stCondLst>
                            <p:childTnLst>
                              <p:par>
                                <p:cTn id="3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96000"/>
                            </p:stCondLst>
                            <p:childTnLst>
                              <p:par>
                                <p:cTn id="3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9" grpId="0"/>
      <p:bldP spid="70" grpId="0"/>
      <p:bldP spid="118" grpId="0"/>
      <p:bldP spid="123" grpId="0"/>
      <p:bldP spid="1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1\Downloads\2879798810212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71181"/>
            <a:ext cx="4895098" cy="568681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57554" y="357166"/>
            <a:ext cx="2218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Вычитаем</a:t>
            </a:r>
            <a:endParaRPr lang="ru-RU" sz="36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500306"/>
            <a:ext cx="500066" cy="500066"/>
          </a:xfrm>
          <a:prstGeom prst="rect">
            <a:avLst/>
          </a:prstGeom>
          <a:noFill/>
        </p:spPr>
      </p:pic>
      <p:pic>
        <p:nvPicPr>
          <p:cNvPr id="8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857628"/>
            <a:ext cx="500066" cy="500066"/>
          </a:xfrm>
          <a:prstGeom prst="rect">
            <a:avLst/>
          </a:prstGeom>
          <a:noFill/>
        </p:spPr>
      </p:pic>
      <p:pic>
        <p:nvPicPr>
          <p:cNvPr id="9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857364"/>
            <a:ext cx="500066" cy="500066"/>
          </a:xfrm>
          <a:prstGeom prst="rect">
            <a:avLst/>
          </a:prstGeom>
          <a:noFill/>
        </p:spPr>
      </p:pic>
      <p:pic>
        <p:nvPicPr>
          <p:cNvPr id="10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071810"/>
            <a:ext cx="500066" cy="500066"/>
          </a:xfrm>
          <a:prstGeom prst="rect">
            <a:avLst/>
          </a:prstGeom>
          <a:noFill/>
        </p:spPr>
      </p:pic>
      <p:pic>
        <p:nvPicPr>
          <p:cNvPr id="11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71612"/>
            <a:ext cx="500066" cy="500066"/>
          </a:xfrm>
          <a:prstGeom prst="rect">
            <a:avLst/>
          </a:prstGeom>
          <a:noFill/>
        </p:spPr>
      </p:pic>
      <p:pic>
        <p:nvPicPr>
          <p:cNvPr id="12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500306"/>
            <a:ext cx="500066" cy="500066"/>
          </a:xfrm>
          <a:prstGeom prst="rect">
            <a:avLst/>
          </a:prstGeom>
          <a:noFill/>
        </p:spPr>
      </p:pic>
      <p:pic>
        <p:nvPicPr>
          <p:cNvPr id="13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571744"/>
            <a:ext cx="500066" cy="500066"/>
          </a:xfrm>
          <a:prstGeom prst="rect">
            <a:avLst/>
          </a:prstGeom>
          <a:noFill/>
        </p:spPr>
      </p:pic>
      <p:pic>
        <p:nvPicPr>
          <p:cNvPr id="14" name="Picture 3" descr="C:\Users\1\Downloads\7e6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643314"/>
            <a:ext cx="500066" cy="50006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786446" y="1000108"/>
            <a:ext cx="135732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- 1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29454" y="1000108"/>
            <a:ext cx="129394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7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29256" y="1000108"/>
            <a:ext cx="571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86446" y="1785926"/>
            <a:ext cx="135732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- 2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29454" y="1785926"/>
            <a:ext cx="129394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6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29256" y="1785926"/>
            <a:ext cx="571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86446" y="2571744"/>
            <a:ext cx="135732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- 3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29454" y="2571744"/>
            <a:ext cx="129394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5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29256" y="2571744"/>
            <a:ext cx="571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86446" y="3357562"/>
            <a:ext cx="135732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- 4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29454" y="3357562"/>
            <a:ext cx="129394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4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29256" y="3357562"/>
            <a:ext cx="571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86446" y="4071942"/>
            <a:ext cx="135732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- 5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29454" y="4071942"/>
            <a:ext cx="129394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3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29256" y="4071942"/>
            <a:ext cx="571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86446" y="4857760"/>
            <a:ext cx="135732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- 6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29454" y="4857760"/>
            <a:ext cx="129394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2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29256" y="4857760"/>
            <a:ext cx="571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86446" y="5572140"/>
            <a:ext cx="135732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- 7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929454" y="5572140"/>
            <a:ext cx="129394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1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429256" y="5572140"/>
            <a:ext cx="571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3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9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3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6500"/>
                            </p:stCondLst>
                            <p:childTnLst>
                              <p:par>
                                <p:cTn id="2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7500"/>
                            </p:stCondLst>
                            <p:childTnLst>
                              <p:par>
                                <p:cTn id="2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8500"/>
                            </p:stCondLst>
                            <p:childTnLst>
                              <p:par>
                                <p:cTn id="2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3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7500"/>
                            </p:stCondLst>
                            <p:childTnLst>
                              <p:par>
                                <p:cTn id="2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8000"/>
                            </p:stCondLst>
                            <p:childTnLst>
                              <p:par>
                                <p:cTn id="28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8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3000"/>
                            </p:stCondLst>
                            <p:childTnLst>
                              <p:par>
                                <p:cTn id="29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9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75000"/>
                            </p:stCondLst>
                            <p:childTnLst>
                              <p:par>
                                <p:cTn id="30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76000"/>
                            </p:stCondLst>
                            <p:childTnLst>
                              <p:par>
                                <p:cTn id="30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77000"/>
                            </p:stCondLst>
                            <p:childTnLst>
                              <p:par>
                                <p:cTn id="3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78000"/>
                            </p:stCondLst>
                            <p:childTnLst>
                              <p:par>
                                <p:cTn id="3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79000"/>
                            </p:stCondLst>
                            <p:childTnLst>
                              <p:par>
                                <p:cTn id="3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3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82000"/>
                            </p:stCondLst>
                            <p:childTnLst>
                              <p:par>
                                <p:cTn id="3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6" grpId="0"/>
      <p:bldP spid="29" grpId="0"/>
      <p:bldP spid="32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3929066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28596" y="3929066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500166" y="3286124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28596" y="3286124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500166" y="2643182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28596" y="2643182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500166" y="2000240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428596" y="2000240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500166" y="1357298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28596" y="1357298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28596" y="357166"/>
            <a:ext cx="2143140" cy="1000132"/>
          </a:xfrm>
          <a:prstGeom prst="triangle">
            <a:avLst>
              <a:gd name="adj" fmla="val 48286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285728"/>
            <a:ext cx="578647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числа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714356"/>
            <a:ext cx="785818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00042"/>
            <a:ext cx="5000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72330" y="2078172"/>
            <a:ext cx="16401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2+7=9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43042" y="2143116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910" y="2143116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86578" y="1428736"/>
            <a:ext cx="21431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1+8=9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2910" y="2786058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43042" y="2786058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86578" y="4643446"/>
            <a:ext cx="22860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6+3=9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2910" y="3357562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43042" y="3357562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929454" y="2714620"/>
            <a:ext cx="19287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3+6=9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643042" y="4000504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42910" y="4000504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643042" y="1500174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42910" y="1500174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929454" y="3357562"/>
            <a:ext cx="19287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4+5=9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8596" y="4572008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42910" y="4643446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500166" y="4572008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643042" y="4643446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858048" y="5286388"/>
            <a:ext cx="22145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7+2=9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28596" y="5214950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1500166" y="5214950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642910" y="5286388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643042" y="5286388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786610" y="4000504"/>
            <a:ext cx="22145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5+4=9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28596" y="5857892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1500166" y="5857892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42910" y="5929330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643042" y="5929330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00174"/>
            <a:ext cx="540000" cy="540000"/>
          </a:xfrm>
          <a:prstGeom prst="rect">
            <a:avLst/>
          </a:prstGeom>
          <a:noFill/>
        </p:spPr>
      </p:pic>
      <p:pic>
        <p:nvPicPr>
          <p:cNvPr id="13315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500174"/>
            <a:ext cx="540000" cy="540000"/>
          </a:xfrm>
          <a:prstGeom prst="rect">
            <a:avLst/>
          </a:prstGeom>
          <a:noFill/>
        </p:spPr>
      </p:pic>
      <p:pic>
        <p:nvPicPr>
          <p:cNvPr id="124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500174"/>
            <a:ext cx="540000" cy="540000"/>
          </a:xfrm>
          <a:prstGeom prst="rect">
            <a:avLst/>
          </a:prstGeom>
          <a:noFill/>
        </p:spPr>
      </p:pic>
      <p:pic>
        <p:nvPicPr>
          <p:cNvPr id="125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500174"/>
            <a:ext cx="540000" cy="540000"/>
          </a:xfrm>
          <a:prstGeom prst="rect">
            <a:avLst/>
          </a:prstGeom>
          <a:noFill/>
        </p:spPr>
      </p:pic>
      <p:pic>
        <p:nvPicPr>
          <p:cNvPr id="126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500174"/>
            <a:ext cx="540000" cy="540000"/>
          </a:xfrm>
          <a:prstGeom prst="rect">
            <a:avLst/>
          </a:prstGeom>
          <a:noFill/>
        </p:spPr>
      </p:pic>
      <p:pic>
        <p:nvPicPr>
          <p:cNvPr id="127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00174"/>
            <a:ext cx="540000" cy="540000"/>
          </a:xfrm>
          <a:prstGeom prst="rect">
            <a:avLst/>
          </a:prstGeom>
          <a:noFill/>
        </p:spPr>
      </p:pic>
      <p:pic>
        <p:nvPicPr>
          <p:cNvPr id="128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00174"/>
            <a:ext cx="540000" cy="540000"/>
          </a:xfrm>
          <a:prstGeom prst="rect">
            <a:avLst/>
          </a:prstGeom>
          <a:noFill/>
        </p:spPr>
      </p:pic>
      <p:pic>
        <p:nvPicPr>
          <p:cNvPr id="129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500174"/>
            <a:ext cx="540000" cy="540000"/>
          </a:xfrm>
          <a:prstGeom prst="rect">
            <a:avLst/>
          </a:prstGeom>
          <a:noFill/>
        </p:spPr>
      </p:pic>
      <p:pic>
        <p:nvPicPr>
          <p:cNvPr id="130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500174"/>
            <a:ext cx="540000" cy="540000"/>
          </a:xfrm>
          <a:prstGeom prst="rect">
            <a:avLst/>
          </a:prstGeom>
          <a:noFill/>
        </p:spPr>
      </p:pic>
      <p:pic>
        <p:nvPicPr>
          <p:cNvPr id="132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103182"/>
            <a:ext cx="540000" cy="540000"/>
          </a:xfrm>
          <a:prstGeom prst="rect">
            <a:avLst/>
          </a:prstGeom>
          <a:noFill/>
        </p:spPr>
      </p:pic>
      <p:pic>
        <p:nvPicPr>
          <p:cNvPr id="133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103182"/>
            <a:ext cx="540000" cy="540000"/>
          </a:xfrm>
          <a:prstGeom prst="rect">
            <a:avLst/>
          </a:prstGeom>
          <a:noFill/>
        </p:spPr>
      </p:pic>
      <p:pic>
        <p:nvPicPr>
          <p:cNvPr id="134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103182"/>
            <a:ext cx="540000" cy="540000"/>
          </a:xfrm>
          <a:prstGeom prst="rect">
            <a:avLst/>
          </a:prstGeom>
          <a:noFill/>
        </p:spPr>
      </p:pic>
      <p:pic>
        <p:nvPicPr>
          <p:cNvPr id="135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103182"/>
            <a:ext cx="540000" cy="540000"/>
          </a:xfrm>
          <a:prstGeom prst="rect">
            <a:avLst/>
          </a:prstGeom>
          <a:noFill/>
        </p:spPr>
      </p:pic>
      <p:pic>
        <p:nvPicPr>
          <p:cNvPr id="136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103182"/>
            <a:ext cx="540000" cy="540000"/>
          </a:xfrm>
          <a:prstGeom prst="rect">
            <a:avLst/>
          </a:prstGeom>
          <a:noFill/>
        </p:spPr>
      </p:pic>
      <p:pic>
        <p:nvPicPr>
          <p:cNvPr id="137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03182"/>
            <a:ext cx="540000" cy="540000"/>
          </a:xfrm>
          <a:prstGeom prst="rect">
            <a:avLst/>
          </a:prstGeom>
          <a:noFill/>
        </p:spPr>
      </p:pic>
      <p:pic>
        <p:nvPicPr>
          <p:cNvPr id="138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103182"/>
            <a:ext cx="540000" cy="540000"/>
          </a:xfrm>
          <a:prstGeom prst="rect">
            <a:avLst/>
          </a:prstGeom>
          <a:noFill/>
        </p:spPr>
      </p:pic>
      <p:pic>
        <p:nvPicPr>
          <p:cNvPr id="139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103182"/>
            <a:ext cx="540000" cy="540000"/>
          </a:xfrm>
          <a:prstGeom prst="rect">
            <a:avLst/>
          </a:prstGeom>
          <a:noFill/>
        </p:spPr>
      </p:pic>
      <p:pic>
        <p:nvPicPr>
          <p:cNvPr id="140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103182"/>
            <a:ext cx="540000" cy="540000"/>
          </a:xfrm>
          <a:prstGeom prst="rect">
            <a:avLst/>
          </a:prstGeom>
          <a:noFill/>
        </p:spPr>
      </p:pic>
      <p:pic>
        <p:nvPicPr>
          <p:cNvPr id="142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786058"/>
            <a:ext cx="540000" cy="540000"/>
          </a:xfrm>
          <a:prstGeom prst="rect">
            <a:avLst/>
          </a:prstGeom>
          <a:noFill/>
        </p:spPr>
      </p:pic>
      <p:pic>
        <p:nvPicPr>
          <p:cNvPr id="143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786058"/>
            <a:ext cx="540000" cy="540000"/>
          </a:xfrm>
          <a:prstGeom prst="rect">
            <a:avLst/>
          </a:prstGeom>
          <a:noFill/>
        </p:spPr>
      </p:pic>
      <p:pic>
        <p:nvPicPr>
          <p:cNvPr id="144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786058"/>
            <a:ext cx="540000" cy="540000"/>
          </a:xfrm>
          <a:prstGeom prst="rect">
            <a:avLst/>
          </a:prstGeom>
          <a:noFill/>
        </p:spPr>
      </p:pic>
      <p:pic>
        <p:nvPicPr>
          <p:cNvPr id="145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786058"/>
            <a:ext cx="540000" cy="540000"/>
          </a:xfrm>
          <a:prstGeom prst="rect">
            <a:avLst/>
          </a:prstGeom>
          <a:noFill/>
        </p:spPr>
      </p:pic>
      <p:pic>
        <p:nvPicPr>
          <p:cNvPr id="146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786058"/>
            <a:ext cx="540000" cy="540000"/>
          </a:xfrm>
          <a:prstGeom prst="rect">
            <a:avLst/>
          </a:prstGeom>
          <a:noFill/>
        </p:spPr>
      </p:pic>
      <p:pic>
        <p:nvPicPr>
          <p:cNvPr id="147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786058"/>
            <a:ext cx="540000" cy="540000"/>
          </a:xfrm>
          <a:prstGeom prst="rect">
            <a:avLst/>
          </a:prstGeom>
          <a:noFill/>
        </p:spPr>
      </p:pic>
      <p:pic>
        <p:nvPicPr>
          <p:cNvPr id="148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786058"/>
            <a:ext cx="540000" cy="540000"/>
          </a:xfrm>
          <a:prstGeom prst="rect">
            <a:avLst/>
          </a:prstGeom>
          <a:noFill/>
        </p:spPr>
      </p:pic>
      <p:pic>
        <p:nvPicPr>
          <p:cNvPr id="149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786058"/>
            <a:ext cx="540000" cy="540000"/>
          </a:xfrm>
          <a:prstGeom prst="rect">
            <a:avLst/>
          </a:prstGeom>
          <a:noFill/>
        </p:spPr>
      </p:pic>
      <p:pic>
        <p:nvPicPr>
          <p:cNvPr id="150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786058"/>
            <a:ext cx="540000" cy="540000"/>
          </a:xfrm>
          <a:prstGeom prst="rect">
            <a:avLst/>
          </a:prstGeom>
          <a:noFill/>
        </p:spPr>
      </p:pic>
      <p:pic>
        <p:nvPicPr>
          <p:cNvPr id="183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429000"/>
            <a:ext cx="540000" cy="540000"/>
          </a:xfrm>
          <a:prstGeom prst="rect">
            <a:avLst/>
          </a:prstGeom>
          <a:noFill/>
        </p:spPr>
      </p:pic>
      <p:pic>
        <p:nvPicPr>
          <p:cNvPr id="184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429000"/>
            <a:ext cx="540000" cy="540000"/>
          </a:xfrm>
          <a:prstGeom prst="rect">
            <a:avLst/>
          </a:prstGeom>
          <a:noFill/>
        </p:spPr>
      </p:pic>
      <p:pic>
        <p:nvPicPr>
          <p:cNvPr id="185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429000"/>
            <a:ext cx="540000" cy="540000"/>
          </a:xfrm>
          <a:prstGeom prst="rect">
            <a:avLst/>
          </a:prstGeom>
          <a:noFill/>
        </p:spPr>
      </p:pic>
      <p:pic>
        <p:nvPicPr>
          <p:cNvPr id="186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429000"/>
            <a:ext cx="540000" cy="540000"/>
          </a:xfrm>
          <a:prstGeom prst="rect">
            <a:avLst/>
          </a:prstGeom>
          <a:noFill/>
        </p:spPr>
      </p:pic>
      <p:pic>
        <p:nvPicPr>
          <p:cNvPr id="187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429000"/>
            <a:ext cx="540000" cy="540000"/>
          </a:xfrm>
          <a:prstGeom prst="rect">
            <a:avLst/>
          </a:prstGeom>
          <a:noFill/>
        </p:spPr>
      </p:pic>
      <p:pic>
        <p:nvPicPr>
          <p:cNvPr id="188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429000"/>
            <a:ext cx="540000" cy="540000"/>
          </a:xfrm>
          <a:prstGeom prst="rect">
            <a:avLst/>
          </a:prstGeom>
          <a:noFill/>
        </p:spPr>
      </p:pic>
      <p:pic>
        <p:nvPicPr>
          <p:cNvPr id="189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429000"/>
            <a:ext cx="540000" cy="540000"/>
          </a:xfrm>
          <a:prstGeom prst="rect">
            <a:avLst/>
          </a:prstGeom>
          <a:noFill/>
        </p:spPr>
      </p:pic>
      <p:pic>
        <p:nvPicPr>
          <p:cNvPr id="190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429000"/>
            <a:ext cx="540000" cy="540000"/>
          </a:xfrm>
          <a:prstGeom prst="rect">
            <a:avLst/>
          </a:prstGeom>
          <a:noFill/>
        </p:spPr>
      </p:pic>
      <p:pic>
        <p:nvPicPr>
          <p:cNvPr id="191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429000"/>
            <a:ext cx="540000" cy="540000"/>
          </a:xfrm>
          <a:prstGeom prst="rect">
            <a:avLst/>
          </a:prstGeom>
          <a:noFill/>
        </p:spPr>
      </p:pic>
      <p:pic>
        <p:nvPicPr>
          <p:cNvPr id="193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032008"/>
            <a:ext cx="540000" cy="540000"/>
          </a:xfrm>
          <a:prstGeom prst="rect">
            <a:avLst/>
          </a:prstGeom>
          <a:noFill/>
        </p:spPr>
      </p:pic>
      <p:pic>
        <p:nvPicPr>
          <p:cNvPr id="194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032008"/>
            <a:ext cx="540000" cy="540000"/>
          </a:xfrm>
          <a:prstGeom prst="rect">
            <a:avLst/>
          </a:prstGeom>
          <a:noFill/>
        </p:spPr>
      </p:pic>
      <p:pic>
        <p:nvPicPr>
          <p:cNvPr id="195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032008"/>
            <a:ext cx="540000" cy="540000"/>
          </a:xfrm>
          <a:prstGeom prst="rect">
            <a:avLst/>
          </a:prstGeom>
          <a:noFill/>
        </p:spPr>
      </p:pic>
      <p:pic>
        <p:nvPicPr>
          <p:cNvPr id="196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032008"/>
            <a:ext cx="540000" cy="540000"/>
          </a:xfrm>
          <a:prstGeom prst="rect">
            <a:avLst/>
          </a:prstGeom>
          <a:noFill/>
        </p:spPr>
      </p:pic>
      <p:pic>
        <p:nvPicPr>
          <p:cNvPr id="198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032008"/>
            <a:ext cx="540000" cy="540000"/>
          </a:xfrm>
          <a:prstGeom prst="rect">
            <a:avLst/>
          </a:prstGeom>
          <a:noFill/>
        </p:spPr>
      </p:pic>
      <p:pic>
        <p:nvPicPr>
          <p:cNvPr id="199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032008"/>
            <a:ext cx="540000" cy="540000"/>
          </a:xfrm>
          <a:prstGeom prst="rect">
            <a:avLst/>
          </a:prstGeom>
          <a:noFill/>
        </p:spPr>
      </p:pic>
      <p:pic>
        <p:nvPicPr>
          <p:cNvPr id="200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032008"/>
            <a:ext cx="540000" cy="540000"/>
          </a:xfrm>
          <a:prstGeom prst="rect">
            <a:avLst/>
          </a:prstGeom>
          <a:noFill/>
        </p:spPr>
      </p:pic>
      <p:pic>
        <p:nvPicPr>
          <p:cNvPr id="201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032008"/>
            <a:ext cx="540000" cy="540000"/>
          </a:xfrm>
          <a:prstGeom prst="rect">
            <a:avLst/>
          </a:prstGeom>
          <a:noFill/>
        </p:spPr>
      </p:pic>
      <p:pic>
        <p:nvPicPr>
          <p:cNvPr id="202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032008"/>
            <a:ext cx="540000" cy="540000"/>
          </a:xfrm>
          <a:prstGeom prst="rect">
            <a:avLst/>
          </a:prstGeom>
          <a:noFill/>
        </p:spPr>
      </p:pic>
      <p:pic>
        <p:nvPicPr>
          <p:cNvPr id="203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714884"/>
            <a:ext cx="540000" cy="540000"/>
          </a:xfrm>
          <a:prstGeom prst="rect">
            <a:avLst/>
          </a:prstGeom>
          <a:noFill/>
        </p:spPr>
      </p:pic>
      <p:pic>
        <p:nvPicPr>
          <p:cNvPr id="204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714884"/>
            <a:ext cx="540000" cy="540000"/>
          </a:xfrm>
          <a:prstGeom prst="rect">
            <a:avLst/>
          </a:prstGeom>
          <a:noFill/>
        </p:spPr>
      </p:pic>
      <p:pic>
        <p:nvPicPr>
          <p:cNvPr id="205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714884"/>
            <a:ext cx="540000" cy="540000"/>
          </a:xfrm>
          <a:prstGeom prst="rect">
            <a:avLst/>
          </a:prstGeom>
          <a:noFill/>
        </p:spPr>
      </p:pic>
      <p:pic>
        <p:nvPicPr>
          <p:cNvPr id="206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714884"/>
            <a:ext cx="540000" cy="540000"/>
          </a:xfrm>
          <a:prstGeom prst="rect">
            <a:avLst/>
          </a:prstGeom>
          <a:noFill/>
        </p:spPr>
      </p:pic>
      <p:pic>
        <p:nvPicPr>
          <p:cNvPr id="207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714884"/>
            <a:ext cx="540000" cy="540000"/>
          </a:xfrm>
          <a:prstGeom prst="rect">
            <a:avLst/>
          </a:prstGeom>
          <a:noFill/>
        </p:spPr>
      </p:pic>
      <p:pic>
        <p:nvPicPr>
          <p:cNvPr id="208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714884"/>
            <a:ext cx="540000" cy="540000"/>
          </a:xfrm>
          <a:prstGeom prst="rect">
            <a:avLst/>
          </a:prstGeom>
          <a:noFill/>
        </p:spPr>
      </p:pic>
      <p:pic>
        <p:nvPicPr>
          <p:cNvPr id="209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714884"/>
            <a:ext cx="540000" cy="540000"/>
          </a:xfrm>
          <a:prstGeom prst="rect">
            <a:avLst/>
          </a:prstGeom>
          <a:noFill/>
        </p:spPr>
      </p:pic>
      <p:pic>
        <p:nvPicPr>
          <p:cNvPr id="210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714884"/>
            <a:ext cx="540000" cy="540000"/>
          </a:xfrm>
          <a:prstGeom prst="rect">
            <a:avLst/>
          </a:prstGeom>
          <a:noFill/>
        </p:spPr>
      </p:pic>
      <p:pic>
        <p:nvPicPr>
          <p:cNvPr id="211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714884"/>
            <a:ext cx="540000" cy="540000"/>
          </a:xfrm>
          <a:prstGeom prst="rect">
            <a:avLst/>
          </a:prstGeom>
          <a:noFill/>
        </p:spPr>
      </p:pic>
      <p:pic>
        <p:nvPicPr>
          <p:cNvPr id="212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357826"/>
            <a:ext cx="540000" cy="540000"/>
          </a:xfrm>
          <a:prstGeom prst="rect">
            <a:avLst/>
          </a:prstGeom>
          <a:noFill/>
        </p:spPr>
      </p:pic>
      <p:pic>
        <p:nvPicPr>
          <p:cNvPr id="213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357826"/>
            <a:ext cx="540000" cy="540000"/>
          </a:xfrm>
          <a:prstGeom prst="rect">
            <a:avLst/>
          </a:prstGeom>
          <a:noFill/>
        </p:spPr>
      </p:pic>
      <p:pic>
        <p:nvPicPr>
          <p:cNvPr id="214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357826"/>
            <a:ext cx="540000" cy="540000"/>
          </a:xfrm>
          <a:prstGeom prst="rect">
            <a:avLst/>
          </a:prstGeom>
          <a:noFill/>
        </p:spPr>
      </p:pic>
      <p:pic>
        <p:nvPicPr>
          <p:cNvPr id="215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357826"/>
            <a:ext cx="540000" cy="540000"/>
          </a:xfrm>
          <a:prstGeom prst="rect">
            <a:avLst/>
          </a:prstGeom>
          <a:noFill/>
        </p:spPr>
      </p:pic>
      <p:pic>
        <p:nvPicPr>
          <p:cNvPr id="216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357826"/>
            <a:ext cx="540000" cy="540000"/>
          </a:xfrm>
          <a:prstGeom prst="rect">
            <a:avLst/>
          </a:prstGeom>
          <a:noFill/>
        </p:spPr>
      </p:pic>
      <p:pic>
        <p:nvPicPr>
          <p:cNvPr id="217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357826"/>
            <a:ext cx="540000" cy="540000"/>
          </a:xfrm>
          <a:prstGeom prst="rect">
            <a:avLst/>
          </a:prstGeom>
          <a:noFill/>
        </p:spPr>
      </p:pic>
      <p:pic>
        <p:nvPicPr>
          <p:cNvPr id="218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357826"/>
            <a:ext cx="540000" cy="540000"/>
          </a:xfrm>
          <a:prstGeom prst="rect">
            <a:avLst/>
          </a:prstGeom>
          <a:noFill/>
        </p:spPr>
      </p:pic>
      <p:pic>
        <p:nvPicPr>
          <p:cNvPr id="219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357826"/>
            <a:ext cx="540000" cy="540000"/>
          </a:xfrm>
          <a:prstGeom prst="rect">
            <a:avLst/>
          </a:prstGeom>
          <a:noFill/>
        </p:spPr>
      </p:pic>
      <p:pic>
        <p:nvPicPr>
          <p:cNvPr id="220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357826"/>
            <a:ext cx="540000" cy="540000"/>
          </a:xfrm>
          <a:prstGeom prst="rect">
            <a:avLst/>
          </a:prstGeom>
          <a:noFill/>
        </p:spPr>
      </p:pic>
      <p:sp>
        <p:nvSpPr>
          <p:cNvPr id="221" name="Прямоугольник 220"/>
          <p:cNvSpPr/>
          <p:nvPr/>
        </p:nvSpPr>
        <p:spPr>
          <a:xfrm>
            <a:off x="6858016" y="5857892"/>
            <a:ext cx="22145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8+1=9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2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929330"/>
            <a:ext cx="540000" cy="540000"/>
          </a:xfrm>
          <a:prstGeom prst="rect">
            <a:avLst/>
          </a:prstGeom>
          <a:noFill/>
        </p:spPr>
      </p:pic>
      <p:pic>
        <p:nvPicPr>
          <p:cNvPr id="223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929330"/>
            <a:ext cx="540000" cy="540000"/>
          </a:xfrm>
          <a:prstGeom prst="rect">
            <a:avLst/>
          </a:prstGeom>
          <a:noFill/>
        </p:spPr>
      </p:pic>
      <p:pic>
        <p:nvPicPr>
          <p:cNvPr id="224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929330"/>
            <a:ext cx="540000" cy="540000"/>
          </a:xfrm>
          <a:prstGeom prst="rect">
            <a:avLst/>
          </a:prstGeom>
          <a:noFill/>
        </p:spPr>
      </p:pic>
      <p:pic>
        <p:nvPicPr>
          <p:cNvPr id="225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929330"/>
            <a:ext cx="540000" cy="540000"/>
          </a:xfrm>
          <a:prstGeom prst="rect">
            <a:avLst/>
          </a:prstGeom>
          <a:noFill/>
        </p:spPr>
      </p:pic>
      <p:pic>
        <p:nvPicPr>
          <p:cNvPr id="226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929330"/>
            <a:ext cx="540000" cy="540000"/>
          </a:xfrm>
          <a:prstGeom prst="rect">
            <a:avLst/>
          </a:prstGeom>
          <a:noFill/>
        </p:spPr>
      </p:pic>
      <p:pic>
        <p:nvPicPr>
          <p:cNvPr id="227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929330"/>
            <a:ext cx="540000" cy="540000"/>
          </a:xfrm>
          <a:prstGeom prst="rect">
            <a:avLst/>
          </a:prstGeom>
          <a:noFill/>
        </p:spPr>
      </p:pic>
      <p:pic>
        <p:nvPicPr>
          <p:cNvPr id="228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929330"/>
            <a:ext cx="540000" cy="540000"/>
          </a:xfrm>
          <a:prstGeom prst="rect">
            <a:avLst/>
          </a:prstGeom>
          <a:noFill/>
        </p:spPr>
      </p:pic>
      <p:pic>
        <p:nvPicPr>
          <p:cNvPr id="229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929330"/>
            <a:ext cx="540000" cy="540000"/>
          </a:xfrm>
          <a:prstGeom prst="rect">
            <a:avLst/>
          </a:prstGeom>
          <a:noFill/>
        </p:spPr>
      </p:pic>
      <p:pic>
        <p:nvPicPr>
          <p:cNvPr id="230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929330"/>
            <a:ext cx="540000" cy="54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3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9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70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3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70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9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1000"/>
                            </p:stCondLst>
                            <p:childTnLst>
                              <p:par>
                                <p:cTn id="1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3000"/>
                            </p:stCondLst>
                            <p:childTnLst>
                              <p:par>
                                <p:cTn id="1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6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7000"/>
                            </p:stCondLst>
                            <p:childTnLst>
                              <p:par>
                                <p:cTn id="1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2000"/>
                            </p:stCondLst>
                            <p:childTnLst>
                              <p:par>
                                <p:cTn id="2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5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9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9" grpId="0"/>
      <p:bldP spid="70" grpId="0"/>
      <p:bldP spid="118" grpId="0"/>
      <p:bldP spid="123" grpId="0"/>
      <p:bldP spid="116" grpId="0"/>
      <p:bldP spid="2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285728"/>
            <a:ext cx="2218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Вычитаем</a:t>
            </a:r>
            <a:endParaRPr lang="ru-RU" sz="36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540000" cy="540000"/>
          </a:xfrm>
          <a:prstGeom prst="rect">
            <a:avLst/>
          </a:prstGeom>
          <a:noFill/>
        </p:spPr>
      </p:pic>
      <p:pic>
        <p:nvPicPr>
          <p:cNvPr id="4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14488"/>
            <a:ext cx="540000" cy="540000"/>
          </a:xfrm>
          <a:prstGeom prst="rect">
            <a:avLst/>
          </a:prstGeom>
          <a:noFill/>
        </p:spPr>
      </p:pic>
      <p:pic>
        <p:nvPicPr>
          <p:cNvPr id="5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71546"/>
            <a:ext cx="540000" cy="540000"/>
          </a:xfrm>
          <a:prstGeom prst="rect">
            <a:avLst/>
          </a:prstGeom>
          <a:noFill/>
        </p:spPr>
      </p:pic>
      <p:pic>
        <p:nvPicPr>
          <p:cNvPr id="6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071546"/>
            <a:ext cx="540000" cy="540000"/>
          </a:xfrm>
          <a:prstGeom prst="rect">
            <a:avLst/>
          </a:prstGeom>
          <a:noFill/>
        </p:spPr>
      </p:pic>
      <p:pic>
        <p:nvPicPr>
          <p:cNvPr id="7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071546"/>
            <a:ext cx="540000" cy="540000"/>
          </a:xfrm>
          <a:prstGeom prst="rect">
            <a:avLst/>
          </a:prstGeom>
          <a:noFill/>
        </p:spPr>
      </p:pic>
      <p:pic>
        <p:nvPicPr>
          <p:cNvPr id="8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071546"/>
            <a:ext cx="540000" cy="540000"/>
          </a:xfrm>
          <a:prstGeom prst="rect">
            <a:avLst/>
          </a:prstGeom>
          <a:noFill/>
        </p:spPr>
      </p:pic>
      <p:pic>
        <p:nvPicPr>
          <p:cNvPr id="9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071546"/>
            <a:ext cx="540000" cy="540000"/>
          </a:xfrm>
          <a:prstGeom prst="rect">
            <a:avLst/>
          </a:prstGeom>
          <a:noFill/>
        </p:spPr>
      </p:pic>
      <p:pic>
        <p:nvPicPr>
          <p:cNvPr id="10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071546"/>
            <a:ext cx="540000" cy="540000"/>
          </a:xfrm>
          <a:prstGeom prst="rect">
            <a:avLst/>
          </a:prstGeom>
          <a:noFill/>
        </p:spPr>
      </p:pic>
      <p:pic>
        <p:nvPicPr>
          <p:cNvPr id="11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71546"/>
            <a:ext cx="540000" cy="540000"/>
          </a:xfrm>
          <a:prstGeom prst="rect">
            <a:avLst/>
          </a:prstGeom>
          <a:noFill/>
        </p:spPr>
      </p:pic>
      <p:pic>
        <p:nvPicPr>
          <p:cNvPr id="12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071546"/>
            <a:ext cx="540000" cy="540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286512" y="857232"/>
            <a:ext cx="135732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- 1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9520" y="857232"/>
            <a:ext cx="129394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8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29322" y="857232"/>
            <a:ext cx="571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14488"/>
            <a:ext cx="540000" cy="540000"/>
          </a:xfrm>
          <a:prstGeom prst="rect">
            <a:avLst/>
          </a:prstGeom>
          <a:noFill/>
        </p:spPr>
      </p:pic>
      <p:pic>
        <p:nvPicPr>
          <p:cNvPr id="17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714488"/>
            <a:ext cx="540000" cy="540000"/>
          </a:xfrm>
          <a:prstGeom prst="rect">
            <a:avLst/>
          </a:prstGeom>
          <a:noFill/>
        </p:spPr>
      </p:pic>
      <p:pic>
        <p:nvPicPr>
          <p:cNvPr id="18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714488"/>
            <a:ext cx="540000" cy="540000"/>
          </a:xfrm>
          <a:prstGeom prst="rect">
            <a:avLst/>
          </a:prstGeom>
          <a:noFill/>
        </p:spPr>
      </p:pic>
      <p:pic>
        <p:nvPicPr>
          <p:cNvPr id="19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714488"/>
            <a:ext cx="540000" cy="540000"/>
          </a:xfrm>
          <a:prstGeom prst="rect">
            <a:avLst/>
          </a:prstGeom>
          <a:noFill/>
        </p:spPr>
      </p:pic>
      <p:pic>
        <p:nvPicPr>
          <p:cNvPr id="20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714488"/>
            <a:ext cx="540000" cy="540000"/>
          </a:xfrm>
          <a:prstGeom prst="rect">
            <a:avLst/>
          </a:prstGeom>
          <a:noFill/>
        </p:spPr>
      </p:pic>
      <p:pic>
        <p:nvPicPr>
          <p:cNvPr id="21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14488"/>
            <a:ext cx="540000" cy="540000"/>
          </a:xfrm>
          <a:prstGeom prst="rect">
            <a:avLst/>
          </a:prstGeom>
          <a:noFill/>
        </p:spPr>
      </p:pic>
      <p:pic>
        <p:nvPicPr>
          <p:cNvPr id="22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540000" cy="540000"/>
          </a:xfrm>
          <a:prstGeom prst="rect">
            <a:avLst/>
          </a:prstGeom>
          <a:noFill/>
        </p:spPr>
      </p:pic>
      <p:pic>
        <p:nvPicPr>
          <p:cNvPr id="23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14488"/>
            <a:ext cx="540000" cy="5400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6278451" y="1526433"/>
            <a:ext cx="135732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- 2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21459" y="1526433"/>
            <a:ext cx="129394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7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21261" y="1526433"/>
            <a:ext cx="571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357430"/>
            <a:ext cx="540000" cy="540000"/>
          </a:xfrm>
          <a:prstGeom prst="rect">
            <a:avLst/>
          </a:prstGeom>
          <a:noFill/>
        </p:spPr>
      </p:pic>
      <p:pic>
        <p:nvPicPr>
          <p:cNvPr id="28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357430"/>
            <a:ext cx="540000" cy="540000"/>
          </a:xfrm>
          <a:prstGeom prst="rect">
            <a:avLst/>
          </a:prstGeom>
          <a:noFill/>
        </p:spPr>
      </p:pic>
      <p:pic>
        <p:nvPicPr>
          <p:cNvPr id="29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357430"/>
            <a:ext cx="540000" cy="540000"/>
          </a:xfrm>
          <a:prstGeom prst="rect">
            <a:avLst/>
          </a:prstGeom>
          <a:noFill/>
        </p:spPr>
      </p:pic>
      <p:pic>
        <p:nvPicPr>
          <p:cNvPr id="30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357430"/>
            <a:ext cx="540000" cy="540000"/>
          </a:xfrm>
          <a:prstGeom prst="rect">
            <a:avLst/>
          </a:prstGeom>
          <a:noFill/>
        </p:spPr>
      </p:pic>
      <p:pic>
        <p:nvPicPr>
          <p:cNvPr id="31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357430"/>
            <a:ext cx="540000" cy="540000"/>
          </a:xfrm>
          <a:prstGeom prst="rect">
            <a:avLst/>
          </a:prstGeom>
          <a:noFill/>
        </p:spPr>
      </p:pic>
      <p:pic>
        <p:nvPicPr>
          <p:cNvPr id="32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357430"/>
            <a:ext cx="540000" cy="540000"/>
          </a:xfrm>
          <a:prstGeom prst="rect">
            <a:avLst/>
          </a:prstGeom>
          <a:noFill/>
        </p:spPr>
      </p:pic>
      <p:pic>
        <p:nvPicPr>
          <p:cNvPr id="33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357430"/>
            <a:ext cx="540000" cy="540000"/>
          </a:xfrm>
          <a:prstGeom prst="rect">
            <a:avLst/>
          </a:prstGeom>
          <a:noFill/>
        </p:spPr>
      </p:pic>
      <p:pic>
        <p:nvPicPr>
          <p:cNvPr id="34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357430"/>
            <a:ext cx="540000" cy="540000"/>
          </a:xfrm>
          <a:prstGeom prst="rect">
            <a:avLst/>
          </a:prstGeom>
          <a:noFill/>
        </p:spPr>
      </p:pic>
      <p:pic>
        <p:nvPicPr>
          <p:cNvPr id="35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357430"/>
            <a:ext cx="540000" cy="54000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6286512" y="2169375"/>
            <a:ext cx="135732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- 3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429520" y="2169375"/>
            <a:ext cx="129394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6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929322" y="2169375"/>
            <a:ext cx="571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960438"/>
            <a:ext cx="540000" cy="540000"/>
          </a:xfrm>
          <a:prstGeom prst="rect">
            <a:avLst/>
          </a:prstGeom>
          <a:noFill/>
        </p:spPr>
      </p:pic>
      <p:pic>
        <p:nvPicPr>
          <p:cNvPr id="40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960438"/>
            <a:ext cx="540000" cy="540000"/>
          </a:xfrm>
          <a:prstGeom prst="rect">
            <a:avLst/>
          </a:prstGeom>
          <a:noFill/>
        </p:spPr>
      </p:pic>
      <p:pic>
        <p:nvPicPr>
          <p:cNvPr id="41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960438"/>
            <a:ext cx="540000" cy="540000"/>
          </a:xfrm>
          <a:prstGeom prst="rect">
            <a:avLst/>
          </a:prstGeom>
          <a:noFill/>
        </p:spPr>
      </p:pic>
      <p:pic>
        <p:nvPicPr>
          <p:cNvPr id="42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60438"/>
            <a:ext cx="540000" cy="540000"/>
          </a:xfrm>
          <a:prstGeom prst="rect">
            <a:avLst/>
          </a:prstGeom>
          <a:noFill/>
        </p:spPr>
      </p:pic>
      <p:pic>
        <p:nvPicPr>
          <p:cNvPr id="43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960438"/>
            <a:ext cx="540000" cy="540000"/>
          </a:xfrm>
          <a:prstGeom prst="rect">
            <a:avLst/>
          </a:prstGeom>
          <a:noFill/>
        </p:spPr>
      </p:pic>
      <p:pic>
        <p:nvPicPr>
          <p:cNvPr id="44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960438"/>
            <a:ext cx="540000" cy="540000"/>
          </a:xfrm>
          <a:prstGeom prst="rect">
            <a:avLst/>
          </a:prstGeom>
          <a:noFill/>
        </p:spPr>
      </p:pic>
      <p:pic>
        <p:nvPicPr>
          <p:cNvPr id="45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960438"/>
            <a:ext cx="540000" cy="540000"/>
          </a:xfrm>
          <a:prstGeom prst="rect">
            <a:avLst/>
          </a:prstGeom>
          <a:noFill/>
        </p:spPr>
      </p:pic>
      <p:pic>
        <p:nvPicPr>
          <p:cNvPr id="46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60438"/>
            <a:ext cx="540000" cy="540000"/>
          </a:xfrm>
          <a:prstGeom prst="rect">
            <a:avLst/>
          </a:prstGeom>
          <a:noFill/>
        </p:spPr>
      </p:pic>
      <p:pic>
        <p:nvPicPr>
          <p:cNvPr id="47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960438"/>
            <a:ext cx="540000" cy="540000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6286512" y="2812317"/>
            <a:ext cx="135732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- 4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429520" y="2812317"/>
            <a:ext cx="129394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5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929322" y="2812317"/>
            <a:ext cx="571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603380"/>
            <a:ext cx="540000" cy="540000"/>
          </a:xfrm>
          <a:prstGeom prst="rect">
            <a:avLst/>
          </a:prstGeom>
          <a:noFill/>
        </p:spPr>
      </p:pic>
      <p:pic>
        <p:nvPicPr>
          <p:cNvPr id="52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603380"/>
            <a:ext cx="540000" cy="540000"/>
          </a:xfrm>
          <a:prstGeom prst="rect">
            <a:avLst/>
          </a:prstGeom>
          <a:noFill/>
        </p:spPr>
      </p:pic>
      <p:pic>
        <p:nvPicPr>
          <p:cNvPr id="53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603380"/>
            <a:ext cx="540000" cy="540000"/>
          </a:xfrm>
          <a:prstGeom prst="rect">
            <a:avLst/>
          </a:prstGeom>
          <a:noFill/>
        </p:spPr>
      </p:pic>
      <p:pic>
        <p:nvPicPr>
          <p:cNvPr id="54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603380"/>
            <a:ext cx="540000" cy="540000"/>
          </a:xfrm>
          <a:prstGeom prst="rect">
            <a:avLst/>
          </a:prstGeom>
          <a:noFill/>
        </p:spPr>
      </p:pic>
      <p:pic>
        <p:nvPicPr>
          <p:cNvPr id="55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603380"/>
            <a:ext cx="540000" cy="540000"/>
          </a:xfrm>
          <a:prstGeom prst="rect">
            <a:avLst/>
          </a:prstGeom>
          <a:noFill/>
        </p:spPr>
      </p:pic>
      <p:pic>
        <p:nvPicPr>
          <p:cNvPr id="56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603380"/>
            <a:ext cx="540000" cy="540000"/>
          </a:xfrm>
          <a:prstGeom prst="rect">
            <a:avLst/>
          </a:prstGeom>
          <a:noFill/>
        </p:spPr>
      </p:pic>
      <p:pic>
        <p:nvPicPr>
          <p:cNvPr id="57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603380"/>
            <a:ext cx="540000" cy="540000"/>
          </a:xfrm>
          <a:prstGeom prst="rect">
            <a:avLst/>
          </a:prstGeom>
          <a:noFill/>
        </p:spPr>
      </p:pic>
      <p:pic>
        <p:nvPicPr>
          <p:cNvPr id="58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603380"/>
            <a:ext cx="540000" cy="540000"/>
          </a:xfrm>
          <a:prstGeom prst="rect">
            <a:avLst/>
          </a:prstGeom>
          <a:noFill/>
        </p:spPr>
      </p:pic>
      <p:pic>
        <p:nvPicPr>
          <p:cNvPr id="59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603380"/>
            <a:ext cx="540000" cy="540000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6286512" y="3455259"/>
            <a:ext cx="135732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- 5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429520" y="3455259"/>
            <a:ext cx="129394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4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929322" y="3455259"/>
            <a:ext cx="571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3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246322"/>
            <a:ext cx="540000" cy="540000"/>
          </a:xfrm>
          <a:prstGeom prst="rect">
            <a:avLst/>
          </a:prstGeom>
          <a:noFill/>
        </p:spPr>
      </p:pic>
      <p:pic>
        <p:nvPicPr>
          <p:cNvPr id="64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246322"/>
            <a:ext cx="540000" cy="540000"/>
          </a:xfrm>
          <a:prstGeom prst="rect">
            <a:avLst/>
          </a:prstGeom>
          <a:noFill/>
        </p:spPr>
      </p:pic>
      <p:pic>
        <p:nvPicPr>
          <p:cNvPr id="65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246322"/>
            <a:ext cx="540000" cy="540000"/>
          </a:xfrm>
          <a:prstGeom prst="rect">
            <a:avLst/>
          </a:prstGeom>
          <a:noFill/>
        </p:spPr>
      </p:pic>
      <p:pic>
        <p:nvPicPr>
          <p:cNvPr id="66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246322"/>
            <a:ext cx="540000" cy="540000"/>
          </a:xfrm>
          <a:prstGeom prst="rect">
            <a:avLst/>
          </a:prstGeom>
          <a:noFill/>
        </p:spPr>
      </p:pic>
      <p:pic>
        <p:nvPicPr>
          <p:cNvPr id="67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246322"/>
            <a:ext cx="540000" cy="540000"/>
          </a:xfrm>
          <a:prstGeom prst="rect">
            <a:avLst/>
          </a:prstGeom>
          <a:noFill/>
        </p:spPr>
      </p:pic>
      <p:pic>
        <p:nvPicPr>
          <p:cNvPr id="68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246322"/>
            <a:ext cx="540000" cy="540000"/>
          </a:xfrm>
          <a:prstGeom prst="rect">
            <a:avLst/>
          </a:prstGeom>
          <a:noFill/>
        </p:spPr>
      </p:pic>
      <p:pic>
        <p:nvPicPr>
          <p:cNvPr id="69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246322"/>
            <a:ext cx="540000" cy="540000"/>
          </a:xfrm>
          <a:prstGeom prst="rect">
            <a:avLst/>
          </a:prstGeom>
          <a:noFill/>
        </p:spPr>
      </p:pic>
      <p:pic>
        <p:nvPicPr>
          <p:cNvPr id="70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46322"/>
            <a:ext cx="540000" cy="540000"/>
          </a:xfrm>
          <a:prstGeom prst="rect">
            <a:avLst/>
          </a:prstGeom>
          <a:noFill/>
        </p:spPr>
      </p:pic>
      <p:pic>
        <p:nvPicPr>
          <p:cNvPr id="71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46322"/>
            <a:ext cx="540000" cy="540000"/>
          </a:xfrm>
          <a:prstGeom prst="rect">
            <a:avLst/>
          </a:prstGeom>
          <a:noFill/>
        </p:spPr>
      </p:pic>
      <p:sp>
        <p:nvSpPr>
          <p:cNvPr id="72" name="Прямоугольник 71"/>
          <p:cNvSpPr/>
          <p:nvPr/>
        </p:nvSpPr>
        <p:spPr>
          <a:xfrm>
            <a:off x="6286512" y="4098201"/>
            <a:ext cx="135732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- 6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429520" y="4098201"/>
            <a:ext cx="129394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3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929322" y="4098201"/>
            <a:ext cx="571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5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889264"/>
            <a:ext cx="540000" cy="540000"/>
          </a:xfrm>
          <a:prstGeom prst="rect">
            <a:avLst/>
          </a:prstGeom>
          <a:noFill/>
        </p:spPr>
      </p:pic>
      <p:pic>
        <p:nvPicPr>
          <p:cNvPr id="76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889264"/>
            <a:ext cx="540000" cy="540000"/>
          </a:xfrm>
          <a:prstGeom prst="rect">
            <a:avLst/>
          </a:prstGeom>
          <a:noFill/>
        </p:spPr>
      </p:pic>
      <p:pic>
        <p:nvPicPr>
          <p:cNvPr id="77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889264"/>
            <a:ext cx="540000" cy="540000"/>
          </a:xfrm>
          <a:prstGeom prst="rect">
            <a:avLst/>
          </a:prstGeom>
          <a:noFill/>
        </p:spPr>
      </p:pic>
      <p:pic>
        <p:nvPicPr>
          <p:cNvPr id="78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889264"/>
            <a:ext cx="540000" cy="540000"/>
          </a:xfrm>
          <a:prstGeom prst="rect">
            <a:avLst/>
          </a:prstGeom>
          <a:noFill/>
        </p:spPr>
      </p:pic>
      <p:pic>
        <p:nvPicPr>
          <p:cNvPr id="79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889264"/>
            <a:ext cx="540000" cy="540000"/>
          </a:xfrm>
          <a:prstGeom prst="rect">
            <a:avLst/>
          </a:prstGeom>
          <a:noFill/>
        </p:spPr>
      </p:pic>
      <p:pic>
        <p:nvPicPr>
          <p:cNvPr id="80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889264"/>
            <a:ext cx="540000" cy="540000"/>
          </a:xfrm>
          <a:prstGeom prst="rect">
            <a:avLst/>
          </a:prstGeom>
          <a:noFill/>
        </p:spPr>
      </p:pic>
      <p:pic>
        <p:nvPicPr>
          <p:cNvPr id="81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889264"/>
            <a:ext cx="540000" cy="540000"/>
          </a:xfrm>
          <a:prstGeom prst="rect">
            <a:avLst/>
          </a:prstGeom>
          <a:noFill/>
        </p:spPr>
      </p:pic>
      <p:pic>
        <p:nvPicPr>
          <p:cNvPr id="82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889264"/>
            <a:ext cx="540000" cy="540000"/>
          </a:xfrm>
          <a:prstGeom prst="rect">
            <a:avLst/>
          </a:prstGeom>
          <a:noFill/>
        </p:spPr>
      </p:pic>
      <p:pic>
        <p:nvPicPr>
          <p:cNvPr id="83" name="Picture 3" descr="C:\Users\1\Downloads\children_s roundabout (4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889264"/>
            <a:ext cx="540000" cy="540000"/>
          </a:xfrm>
          <a:prstGeom prst="rect">
            <a:avLst/>
          </a:prstGeom>
          <a:noFill/>
        </p:spPr>
      </p:pic>
      <p:sp>
        <p:nvSpPr>
          <p:cNvPr id="84" name="Прямоугольник 83"/>
          <p:cNvSpPr/>
          <p:nvPr/>
        </p:nvSpPr>
        <p:spPr>
          <a:xfrm>
            <a:off x="6278451" y="4741143"/>
            <a:ext cx="135732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- 7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421459" y="4741143"/>
            <a:ext cx="129394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2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921261" y="4741143"/>
            <a:ext cx="571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7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532206"/>
            <a:ext cx="540000" cy="540000"/>
          </a:xfrm>
          <a:prstGeom prst="rect">
            <a:avLst/>
          </a:prstGeom>
          <a:noFill/>
        </p:spPr>
      </p:pic>
      <p:pic>
        <p:nvPicPr>
          <p:cNvPr id="88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5532206"/>
            <a:ext cx="540000" cy="540000"/>
          </a:xfrm>
          <a:prstGeom prst="rect">
            <a:avLst/>
          </a:prstGeom>
          <a:noFill/>
        </p:spPr>
      </p:pic>
      <p:pic>
        <p:nvPicPr>
          <p:cNvPr id="89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532206"/>
            <a:ext cx="540000" cy="540000"/>
          </a:xfrm>
          <a:prstGeom prst="rect">
            <a:avLst/>
          </a:prstGeom>
          <a:noFill/>
        </p:spPr>
      </p:pic>
      <p:pic>
        <p:nvPicPr>
          <p:cNvPr id="90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532206"/>
            <a:ext cx="540000" cy="540000"/>
          </a:xfrm>
          <a:prstGeom prst="rect">
            <a:avLst/>
          </a:prstGeom>
          <a:noFill/>
        </p:spPr>
      </p:pic>
      <p:pic>
        <p:nvPicPr>
          <p:cNvPr id="91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532206"/>
            <a:ext cx="540000" cy="540000"/>
          </a:xfrm>
          <a:prstGeom prst="rect">
            <a:avLst/>
          </a:prstGeom>
          <a:noFill/>
        </p:spPr>
      </p:pic>
      <p:pic>
        <p:nvPicPr>
          <p:cNvPr id="92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532206"/>
            <a:ext cx="540000" cy="540000"/>
          </a:xfrm>
          <a:prstGeom prst="rect">
            <a:avLst/>
          </a:prstGeom>
          <a:noFill/>
        </p:spPr>
      </p:pic>
      <p:pic>
        <p:nvPicPr>
          <p:cNvPr id="93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5532206"/>
            <a:ext cx="540000" cy="540000"/>
          </a:xfrm>
          <a:prstGeom prst="rect">
            <a:avLst/>
          </a:prstGeom>
          <a:noFill/>
        </p:spPr>
      </p:pic>
      <p:pic>
        <p:nvPicPr>
          <p:cNvPr id="94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532206"/>
            <a:ext cx="540000" cy="540000"/>
          </a:xfrm>
          <a:prstGeom prst="rect">
            <a:avLst/>
          </a:prstGeom>
          <a:noFill/>
        </p:spPr>
      </p:pic>
      <p:pic>
        <p:nvPicPr>
          <p:cNvPr id="95" name="Picture 2" descr="C:\Users\1\Downloads\hello_html_4a04d0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532206"/>
            <a:ext cx="540000" cy="540000"/>
          </a:xfrm>
          <a:prstGeom prst="rect">
            <a:avLst/>
          </a:prstGeom>
          <a:noFill/>
        </p:spPr>
      </p:pic>
      <p:sp>
        <p:nvSpPr>
          <p:cNvPr id="96" name="Прямоугольник 95"/>
          <p:cNvSpPr/>
          <p:nvPr/>
        </p:nvSpPr>
        <p:spPr>
          <a:xfrm>
            <a:off x="6286512" y="5384085"/>
            <a:ext cx="135732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- 8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7429520" y="5384085"/>
            <a:ext cx="129394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1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929322" y="5384085"/>
            <a:ext cx="571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48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5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1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3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7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8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95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3500"/>
                            </p:stCondLst>
                            <p:childTnLst>
                              <p:par>
                                <p:cTn id="201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4500"/>
                            </p:stCondLst>
                            <p:childTnLst>
                              <p:par>
                                <p:cTn id="207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5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3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8500"/>
                            </p:stCondLst>
                            <p:childTnLst>
                              <p:par>
                                <p:cTn id="2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0500"/>
                            </p:stCondLst>
                            <p:childTnLst>
                              <p:par>
                                <p:cTn id="2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1500"/>
                            </p:stCondLst>
                            <p:childTnLst>
                              <p:par>
                                <p:cTn id="2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2500"/>
                            </p:stCondLst>
                            <p:childTnLst>
                              <p:par>
                                <p:cTn id="2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3500"/>
                            </p:stCondLst>
                            <p:childTnLst>
                              <p:par>
                                <p:cTn id="2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4500"/>
                            </p:stCondLst>
                            <p:childTnLst>
                              <p:par>
                                <p:cTn id="2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5500"/>
                            </p:stCondLst>
                            <p:childTnLst>
                              <p:par>
                                <p:cTn id="2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6500"/>
                            </p:stCondLst>
                            <p:childTnLst>
                              <p:par>
                                <p:cTn id="2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7500"/>
                            </p:stCondLst>
                            <p:childTnLst>
                              <p:par>
                                <p:cTn id="26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8500"/>
                            </p:stCondLst>
                            <p:childTnLst>
                              <p:par>
                                <p:cTn id="26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9500"/>
                            </p:stCondLst>
                            <p:childTnLst>
                              <p:par>
                                <p:cTn id="2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1500"/>
                            </p:stCondLst>
                            <p:childTnLst>
                              <p:par>
                                <p:cTn id="279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2500"/>
                            </p:stCondLst>
                            <p:childTnLst>
                              <p:par>
                                <p:cTn id="285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3500"/>
                            </p:stCondLst>
                            <p:childTnLst>
                              <p:par>
                                <p:cTn id="291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4500"/>
                            </p:stCondLst>
                            <p:childTnLst>
                              <p:par>
                                <p:cTn id="297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5500"/>
                            </p:stCondLst>
                            <p:childTnLst>
                              <p:par>
                                <p:cTn id="3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3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8500"/>
                            </p:stCondLst>
                            <p:childTnLst>
                              <p:par>
                                <p:cTn id="3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500"/>
                            </p:stCondLst>
                            <p:childTnLst>
                              <p:par>
                                <p:cTn id="3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61500"/>
                            </p:stCondLst>
                            <p:childTnLst>
                              <p:par>
                                <p:cTn id="3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2500"/>
                            </p:stCondLst>
                            <p:childTnLst>
                              <p:par>
                                <p:cTn id="3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63500"/>
                            </p:stCondLst>
                            <p:childTnLst>
                              <p:par>
                                <p:cTn id="3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64500"/>
                            </p:stCondLst>
                            <p:childTnLst>
                              <p:par>
                                <p:cTn id="3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65500"/>
                            </p:stCondLst>
                            <p:childTnLst>
                              <p:par>
                                <p:cTn id="3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66500"/>
                            </p:stCondLst>
                            <p:childTnLst>
                              <p:par>
                                <p:cTn id="3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67500"/>
                            </p:stCondLst>
                            <p:childTnLst>
                              <p:par>
                                <p:cTn id="3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68500"/>
                            </p:stCondLst>
                            <p:childTnLst>
                              <p:par>
                                <p:cTn id="36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69500"/>
                            </p:stCondLst>
                            <p:childTnLst>
                              <p:par>
                                <p:cTn id="3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1500"/>
                            </p:stCondLst>
                            <p:childTnLst>
                              <p:par>
                                <p:cTn id="378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72500"/>
                            </p:stCondLst>
                            <p:childTnLst>
                              <p:par>
                                <p:cTn id="384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73500"/>
                            </p:stCondLst>
                            <p:childTnLst>
                              <p:par>
                                <p:cTn id="39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74500"/>
                            </p:stCondLst>
                            <p:childTnLst>
                              <p:par>
                                <p:cTn id="396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75500"/>
                            </p:stCondLst>
                            <p:childTnLst>
                              <p:par>
                                <p:cTn id="402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76500"/>
                            </p:stCondLst>
                            <p:childTnLst>
                              <p:par>
                                <p:cTn id="4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0" dur="3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79500"/>
                            </p:stCondLst>
                            <p:childTnLst>
                              <p:par>
                                <p:cTn id="4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81500"/>
                            </p:stCondLst>
                            <p:childTnLst>
                              <p:par>
                                <p:cTn id="4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82500"/>
                            </p:stCondLst>
                            <p:childTnLst>
                              <p:par>
                                <p:cTn id="4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83500"/>
                            </p:stCondLst>
                            <p:childTnLst>
                              <p:par>
                                <p:cTn id="4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84500"/>
                            </p:stCondLst>
                            <p:childTnLst>
                              <p:par>
                                <p:cTn id="4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85500"/>
                            </p:stCondLst>
                            <p:childTnLst>
                              <p:par>
                                <p:cTn id="4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86500"/>
                            </p:stCondLst>
                            <p:childTnLst>
                              <p:par>
                                <p:cTn id="4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87500"/>
                            </p:stCondLst>
                            <p:childTnLst>
                              <p:par>
                                <p:cTn id="45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88500"/>
                            </p:stCondLst>
                            <p:childTnLst>
                              <p:par>
                                <p:cTn id="46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89500"/>
                            </p:stCondLst>
                            <p:childTnLst>
                              <p:par>
                                <p:cTn id="47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4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92500"/>
                            </p:stCondLst>
                            <p:childTnLst>
                              <p:par>
                                <p:cTn id="483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93500"/>
                            </p:stCondLst>
                            <p:childTnLst>
                              <p:par>
                                <p:cTn id="489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94500"/>
                            </p:stCondLst>
                            <p:childTnLst>
                              <p:par>
                                <p:cTn id="495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95500"/>
                            </p:stCondLst>
                            <p:childTnLst>
                              <p:par>
                                <p:cTn id="501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96500"/>
                            </p:stCondLst>
                            <p:childTnLst>
                              <p:par>
                                <p:cTn id="507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97500"/>
                            </p:stCondLst>
                            <p:childTnLst>
                              <p:par>
                                <p:cTn id="513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98500"/>
                            </p:stCondLst>
                            <p:childTnLst>
                              <p:par>
                                <p:cTn id="5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1" dur="3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5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5" dur="2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5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5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05500"/>
                            </p:stCondLst>
                            <p:childTnLst>
                              <p:par>
                                <p:cTn id="5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06500"/>
                            </p:stCondLst>
                            <p:childTnLst>
                              <p:par>
                                <p:cTn id="54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07500"/>
                            </p:stCondLst>
                            <p:childTnLst>
                              <p:par>
                                <p:cTn id="55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08500"/>
                            </p:stCondLst>
                            <p:childTnLst>
                              <p:par>
                                <p:cTn id="55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09500"/>
                            </p:stCondLst>
                            <p:childTnLst>
                              <p:par>
                                <p:cTn id="56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56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11500"/>
                            </p:stCondLst>
                            <p:childTnLst>
                              <p:par>
                                <p:cTn id="57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12500"/>
                            </p:stCondLst>
                            <p:childTnLst>
                              <p:par>
                                <p:cTn id="5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14500"/>
                            </p:stCondLst>
                            <p:childTnLst>
                              <p:par>
                                <p:cTn id="585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15500"/>
                            </p:stCondLst>
                            <p:childTnLst>
                              <p:par>
                                <p:cTn id="591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597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17500"/>
                            </p:stCondLst>
                            <p:childTnLst>
                              <p:par>
                                <p:cTn id="603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18500"/>
                            </p:stCondLst>
                            <p:childTnLst>
                              <p:par>
                                <p:cTn id="609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615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621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121500"/>
                            </p:stCondLst>
                            <p:childTnLst>
                              <p:par>
                                <p:cTn id="6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9" dur="3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6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3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126500"/>
                            </p:stCondLst>
                            <p:childTnLst>
                              <p:par>
                                <p:cTn id="63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127500"/>
                            </p:stCondLst>
                            <p:childTnLst>
                              <p:par>
                                <p:cTn id="64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128500"/>
                            </p:stCondLst>
                            <p:childTnLst>
                              <p:par>
                                <p:cTn id="64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65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130500"/>
                            </p:stCondLst>
                            <p:childTnLst>
                              <p:par>
                                <p:cTn id="66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131500"/>
                            </p:stCondLst>
                            <p:childTnLst>
                              <p:par>
                                <p:cTn id="67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132500"/>
                            </p:stCondLst>
                            <p:childTnLst>
                              <p:par>
                                <p:cTn id="67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133500"/>
                            </p:stCondLst>
                            <p:childTnLst>
                              <p:par>
                                <p:cTn id="68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69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135500"/>
                            </p:stCondLst>
                            <p:childTnLst>
                              <p:par>
                                <p:cTn id="6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702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138500"/>
                            </p:stCondLst>
                            <p:childTnLst>
                              <p:par>
                                <p:cTn id="708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139500"/>
                            </p:stCondLst>
                            <p:childTnLst>
                              <p:par>
                                <p:cTn id="714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5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140500"/>
                            </p:stCondLst>
                            <p:childTnLst>
                              <p:par>
                                <p:cTn id="720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1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41500"/>
                            </p:stCondLst>
                            <p:childTnLst>
                              <p:par>
                                <p:cTn id="726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142500"/>
                            </p:stCondLst>
                            <p:childTnLst>
                              <p:par>
                                <p:cTn id="732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738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144500"/>
                            </p:stCondLst>
                            <p:childTnLst>
                              <p:par>
                                <p:cTn id="744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145500"/>
                            </p:stCondLst>
                            <p:childTnLst>
                              <p:par>
                                <p:cTn id="7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2" dur="3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148500"/>
                            </p:stCondLst>
                            <p:childTnLst>
                              <p:par>
                                <p:cTn id="7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6" dur="2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38" grpId="0"/>
      <p:bldP spid="50" grpId="0"/>
      <p:bldP spid="62" grpId="0"/>
      <p:bldP spid="74" grpId="0"/>
      <p:bldP spid="86" grpId="0"/>
      <p:bldP spid="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3429000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28596" y="3429000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500166" y="2786058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28596" y="2786058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500166" y="2143116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28596" y="2143116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500166" y="1500174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428596" y="1500174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500166" y="857232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28596" y="857232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28596" y="71414"/>
            <a:ext cx="2143140" cy="785818"/>
          </a:xfrm>
          <a:prstGeom prst="triangle">
            <a:avLst>
              <a:gd name="adj" fmla="val 48286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1"/>
            <a:ext cx="60722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числа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57166"/>
            <a:ext cx="714380" cy="5000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14290"/>
            <a:ext cx="12858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32753" y="1649544"/>
            <a:ext cx="19255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2+8=10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43042" y="1643050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910" y="1643050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86610" y="1006602"/>
            <a:ext cx="21431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1+9=10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2910" y="2285992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43042" y="2285992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86578" y="4149874"/>
            <a:ext cx="22860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6+4=10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2910" y="2857496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43042" y="2857496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929486" y="2292486"/>
            <a:ext cx="19287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3+7=10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643042" y="3500438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42910" y="3500438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643042" y="1000108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42910" y="1000108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929486" y="2935428"/>
            <a:ext cx="19287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4+6=10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8596" y="4071942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42910" y="4143380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500166" y="4071942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643042" y="4143380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786578" y="4721378"/>
            <a:ext cx="22145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7+3=10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28596" y="4714884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1500166" y="4714884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642910" y="4786322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643042" y="4786322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786610" y="3500438"/>
            <a:ext cx="22145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5+5=10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28596" y="5357826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1500166" y="5357826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42910" y="5429264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643042" y="5429264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6786610" y="5364320"/>
            <a:ext cx="22145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8+2=10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428596" y="6000768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1500166" y="6000768"/>
            <a:ext cx="1071570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642910" y="6072206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1643042" y="6072206"/>
            <a:ext cx="684000" cy="46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6786610" y="5935824"/>
            <a:ext cx="22145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9+1=10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071546"/>
            <a:ext cx="428639" cy="500066"/>
          </a:xfrm>
          <a:prstGeom prst="rect">
            <a:avLst/>
          </a:prstGeom>
          <a:noFill/>
        </p:spPr>
      </p:pic>
      <p:pic>
        <p:nvPicPr>
          <p:cNvPr id="14340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142984"/>
            <a:ext cx="448884" cy="432000"/>
          </a:xfrm>
          <a:prstGeom prst="rect">
            <a:avLst/>
          </a:prstGeom>
          <a:noFill/>
        </p:spPr>
      </p:pic>
      <p:pic>
        <p:nvPicPr>
          <p:cNvPr id="153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0174" y="1142984"/>
            <a:ext cx="448884" cy="432000"/>
          </a:xfrm>
          <a:prstGeom prst="rect">
            <a:avLst/>
          </a:prstGeom>
          <a:noFill/>
        </p:spPr>
      </p:pic>
      <p:pic>
        <p:nvPicPr>
          <p:cNvPr id="154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802" y="1142984"/>
            <a:ext cx="448884" cy="432000"/>
          </a:xfrm>
          <a:prstGeom prst="rect">
            <a:avLst/>
          </a:prstGeom>
          <a:noFill/>
        </p:spPr>
      </p:pic>
      <p:pic>
        <p:nvPicPr>
          <p:cNvPr id="155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7430" y="1142984"/>
            <a:ext cx="448884" cy="432000"/>
          </a:xfrm>
          <a:prstGeom prst="rect">
            <a:avLst/>
          </a:prstGeom>
          <a:noFill/>
        </p:spPr>
      </p:pic>
      <p:pic>
        <p:nvPicPr>
          <p:cNvPr id="156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058" y="1142984"/>
            <a:ext cx="448884" cy="432000"/>
          </a:xfrm>
          <a:prstGeom prst="rect">
            <a:avLst/>
          </a:prstGeom>
          <a:noFill/>
        </p:spPr>
      </p:pic>
      <p:pic>
        <p:nvPicPr>
          <p:cNvPr id="157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4686" y="1142984"/>
            <a:ext cx="448884" cy="432000"/>
          </a:xfrm>
          <a:prstGeom prst="rect">
            <a:avLst/>
          </a:prstGeom>
          <a:noFill/>
        </p:spPr>
      </p:pic>
      <p:pic>
        <p:nvPicPr>
          <p:cNvPr id="158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3314" y="1142984"/>
            <a:ext cx="448884" cy="432000"/>
          </a:xfrm>
          <a:prstGeom prst="rect">
            <a:avLst/>
          </a:prstGeom>
          <a:noFill/>
        </p:spPr>
      </p:pic>
      <p:pic>
        <p:nvPicPr>
          <p:cNvPr id="159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1942" y="1142984"/>
            <a:ext cx="448884" cy="432000"/>
          </a:xfrm>
          <a:prstGeom prst="rect">
            <a:avLst/>
          </a:prstGeom>
          <a:noFill/>
        </p:spPr>
      </p:pic>
      <p:pic>
        <p:nvPicPr>
          <p:cNvPr id="160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570" y="1142984"/>
            <a:ext cx="448884" cy="432000"/>
          </a:xfrm>
          <a:prstGeom prst="rect">
            <a:avLst/>
          </a:prstGeom>
          <a:noFill/>
        </p:spPr>
      </p:pic>
      <p:pic>
        <p:nvPicPr>
          <p:cNvPr id="161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14488"/>
            <a:ext cx="428639" cy="500066"/>
          </a:xfrm>
          <a:prstGeom prst="rect">
            <a:avLst/>
          </a:prstGeom>
          <a:noFill/>
        </p:spPr>
      </p:pic>
      <p:pic>
        <p:nvPicPr>
          <p:cNvPr id="162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14488"/>
            <a:ext cx="428639" cy="500066"/>
          </a:xfrm>
          <a:prstGeom prst="rect">
            <a:avLst/>
          </a:prstGeom>
          <a:noFill/>
        </p:spPr>
      </p:pic>
      <p:pic>
        <p:nvPicPr>
          <p:cNvPr id="163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782554"/>
            <a:ext cx="448884" cy="432000"/>
          </a:xfrm>
          <a:prstGeom prst="rect">
            <a:avLst/>
          </a:prstGeom>
          <a:noFill/>
        </p:spPr>
      </p:pic>
      <p:pic>
        <p:nvPicPr>
          <p:cNvPr id="164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82554"/>
            <a:ext cx="448884" cy="432000"/>
          </a:xfrm>
          <a:prstGeom prst="rect">
            <a:avLst/>
          </a:prstGeom>
          <a:noFill/>
        </p:spPr>
      </p:pic>
      <p:pic>
        <p:nvPicPr>
          <p:cNvPr id="165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782554"/>
            <a:ext cx="448884" cy="432000"/>
          </a:xfrm>
          <a:prstGeom prst="rect">
            <a:avLst/>
          </a:prstGeom>
          <a:noFill/>
        </p:spPr>
      </p:pic>
      <p:pic>
        <p:nvPicPr>
          <p:cNvPr id="166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82554"/>
            <a:ext cx="448884" cy="432000"/>
          </a:xfrm>
          <a:prstGeom prst="rect">
            <a:avLst/>
          </a:prstGeom>
          <a:noFill/>
        </p:spPr>
      </p:pic>
      <p:pic>
        <p:nvPicPr>
          <p:cNvPr id="167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82554"/>
            <a:ext cx="448884" cy="432000"/>
          </a:xfrm>
          <a:prstGeom prst="rect">
            <a:avLst/>
          </a:prstGeom>
          <a:noFill/>
        </p:spPr>
      </p:pic>
      <p:pic>
        <p:nvPicPr>
          <p:cNvPr id="168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82554"/>
            <a:ext cx="448884" cy="432000"/>
          </a:xfrm>
          <a:prstGeom prst="rect">
            <a:avLst/>
          </a:prstGeom>
          <a:noFill/>
        </p:spPr>
      </p:pic>
      <p:pic>
        <p:nvPicPr>
          <p:cNvPr id="169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782554"/>
            <a:ext cx="448884" cy="432000"/>
          </a:xfrm>
          <a:prstGeom prst="rect">
            <a:avLst/>
          </a:prstGeom>
          <a:noFill/>
        </p:spPr>
      </p:pic>
      <p:pic>
        <p:nvPicPr>
          <p:cNvPr id="170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782554"/>
            <a:ext cx="448884" cy="432000"/>
          </a:xfrm>
          <a:prstGeom prst="rect">
            <a:avLst/>
          </a:prstGeom>
          <a:noFill/>
        </p:spPr>
      </p:pic>
      <p:pic>
        <p:nvPicPr>
          <p:cNvPr id="171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357430"/>
            <a:ext cx="428639" cy="500066"/>
          </a:xfrm>
          <a:prstGeom prst="rect">
            <a:avLst/>
          </a:prstGeom>
          <a:noFill/>
        </p:spPr>
      </p:pic>
      <p:pic>
        <p:nvPicPr>
          <p:cNvPr id="172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357430"/>
            <a:ext cx="428639" cy="500066"/>
          </a:xfrm>
          <a:prstGeom prst="rect">
            <a:avLst/>
          </a:prstGeom>
          <a:noFill/>
        </p:spPr>
      </p:pic>
      <p:pic>
        <p:nvPicPr>
          <p:cNvPr id="173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357430"/>
            <a:ext cx="428639" cy="500066"/>
          </a:xfrm>
          <a:prstGeom prst="rect">
            <a:avLst/>
          </a:prstGeom>
          <a:noFill/>
        </p:spPr>
      </p:pic>
      <p:pic>
        <p:nvPicPr>
          <p:cNvPr id="174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425496"/>
            <a:ext cx="448884" cy="432000"/>
          </a:xfrm>
          <a:prstGeom prst="rect">
            <a:avLst/>
          </a:prstGeom>
          <a:noFill/>
        </p:spPr>
      </p:pic>
      <p:pic>
        <p:nvPicPr>
          <p:cNvPr id="175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425496"/>
            <a:ext cx="448884" cy="432000"/>
          </a:xfrm>
          <a:prstGeom prst="rect">
            <a:avLst/>
          </a:prstGeom>
          <a:noFill/>
        </p:spPr>
      </p:pic>
      <p:pic>
        <p:nvPicPr>
          <p:cNvPr id="176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425496"/>
            <a:ext cx="448884" cy="432000"/>
          </a:xfrm>
          <a:prstGeom prst="rect">
            <a:avLst/>
          </a:prstGeom>
          <a:noFill/>
        </p:spPr>
      </p:pic>
      <p:pic>
        <p:nvPicPr>
          <p:cNvPr id="177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425496"/>
            <a:ext cx="448884" cy="432000"/>
          </a:xfrm>
          <a:prstGeom prst="rect">
            <a:avLst/>
          </a:prstGeom>
          <a:noFill/>
        </p:spPr>
      </p:pic>
      <p:pic>
        <p:nvPicPr>
          <p:cNvPr id="178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425496"/>
            <a:ext cx="448884" cy="432000"/>
          </a:xfrm>
          <a:prstGeom prst="rect">
            <a:avLst/>
          </a:prstGeom>
          <a:noFill/>
        </p:spPr>
      </p:pic>
      <p:pic>
        <p:nvPicPr>
          <p:cNvPr id="179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425496"/>
            <a:ext cx="448884" cy="432000"/>
          </a:xfrm>
          <a:prstGeom prst="rect">
            <a:avLst/>
          </a:prstGeom>
          <a:noFill/>
        </p:spPr>
      </p:pic>
      <p:pic>
        <p:nvPicPr>
          <p:cNvPr id="180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425496"/>
            <a:ext cx="448884" cy="432000"/>
          </a:xfrm>
          <a:prstGeom prst="rect">
            <a:avLst/>
          </a:prstGeom>
          <a:noFill/>
        </p:spPr>
      </p:pic>
      <p:pic>
        <p:nvPicPr>
          <p:cNvPr id="181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000372"/>
            <a:ext cx="428639" cy="500066"/>
          </a:xfrm>
          <a:prstGeom prst="rect">
            <a:avLst/>
          </a:prstGeom>
          <a:noFill/>
        </p:spPr>
      </p:pic>
      <p:pic>
        <p:nvPicPr>
          <p:cNvPr id="182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000372"/>
            <a:ext cx="428639" cy="500066"/>
          </a:xfrm>
          <a:prstGeom prst="rect">
            <a:avLst/>
          </a:prstGeom>
          <a:noFill/>
        </p:spPr>
      </p:pic>
      <p:pic>
        <p:nvPicPr>
          <p:cNvPr id="192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000372"/>
            <a:ext cx="428639" cy="500066"/>
          </a:xfrm>
          <a:prstGeom prst="rect">
            <a:avLst/>
          </a:prstGeom>
          <a:noFill/>
        </p:spPr>
      </p:pic>
      <p:pic>
        <p:nvPicPr>
          <p:cNvPr id="197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000372"/>
            <a:ext cx="428639" cy="500066"/>
          </a:xfrm>
          <a:prstGeom prst="rect">
            <a:avLst/>
          </a:prstGeom>
          <a:noFill/>
        </p:spPr>
      </p:pic>
      <p:pic>
        <p:nvPicPr>
          <p:cNvPr id="231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068438"/>
            <a:ext cx="448884" cy="432000"/>
          </a:xfrm>
          <a:prstGeom prst="rect">
            <a:avLst/>
          </a:prstGeom>
          <a:noFill/>
        </p:spPr>
      </p:pic>
      <p:pic>
        <p:nvPicPr>
          <p:cNvPr id="232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68438"/>
            <a:ext cx="448884" cy="432000"/>
          </a:xfrm>
          <a:prstGeom prst="rect">
            <a:avLst/>
          </a:prstGeom>
          <a:noFill/>
        </p:spPr>
      </p:pic>
      <p:pic>
        <p:nvPicPr>
          <p:cNvPr id="233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068438"/>
            <a:ext cx="448884" cy="432000"/>
          </a:xfrm>
          <a:prstGeom prst="rect">
            <a:avLst/>
          </a:prstGeom>
          <a:noFill/>
        </p:spPr>
      </p:pic>
      <p:pic>
        <p:nvPicPr>
          <p:cNvPr id="234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068438"/>
            <a:ext cx="448884" cy="432000"/>
          </a:xfrm>
          <a:prstGeom prst="rect">
            <a:avLst/>
          </a:prstGeom>
          <a:noFill/>
        </p:spPr>
      </p:pic>
      <p:pic>
        <p:nvPicPr>
          <p:cNvPr id="235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068438"/>
            <a:ext cx="448884" cy="432000"/>
          </a:xfrm>
          <a:prstGeom prst="rect">
            <a:avLst/>
          </a:prstGeom>
          <a:noFill/>
        </p:spPr>
      </p:pic>
      <p:pic>
        <p:nvPicPr>
          <p:cNvPr id="236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068438"/>
            <a:ext cx="448884" cy="432000"/>
          </a:xfrm>
          <a:prstGeom prst="rect">
            <a:avLst/>
          </a:prstGeom>
          <a:noFill/>
        </p:spPr>
      </p:pic>
      <p:pic>
        <p:nvPicPr>
          <p:cNvPr id="237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876"/>
            <a:ext cx="428639" cy="500066"/>
          </a:xfrm>
          <a:prstGeom prst="rect">
            <a:avLst/>
          </a:prstGeom>
          <a:noFill/>
        </p:spPr>
      </p:pic>
      <p:pic>
        <p:nvPicPr>
          <p:cNvPr id="238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571876"/>
            <a:ext cx="428639" cy="500066"/>
          </a:xfrm>
          <a:prstGeom prst="rect">
            <a:avLst/>
          </a:prstGeom>
          <a:noFill/>
        </p:spPr>
      </p:pic>
      <p:pic>
        <p:nvPicPr>
          <p:cNvPr id="239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571876"/>
            <a:ext cx="428639" cy="500066"/>
          </a:xfrm>
          <a:prstGeom prst="rect">
            <a:avLst/>
          </a:prstGeom>
          <a:noFill/>
        </p:spPr>
      </p:pic>
      <p:pic>
        <p:nvPicPr>
          <p:cNvPr id="240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71876"/>
            <a:ext cx="428639" cy="500066"/>
          </a:xfrm>
          <a:prstGeom prst="rect">
            <a:avLst/>
          </a:prstGeom>
          <a:noFill/>
        </p:spPr>
      </p:pic>
      <p:pic>
        <p:nvPicPr>
          <p:cNvPr id="242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39942"/>
            <a:ext cx="448884" cy="432000"/>
          </a:xfrm>
          <a:prstGeom prst="rect">
            <a:avLst/>
          </a:prstGeom>
          <a:noFill/>
        </p:spPr>
      </p:pic>
      <p:pic>
        <p:nvPicPr>
          <p:cNvPr id="243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639942"/>
            <a:ext cx="448884" cy="432000"/>
          </a:xfrm>
          <a:prstGeom prst="rect">
            <a:avLst/>
          </a:prstGeom>
          <a:noFill/>
        </p:spPr>
      </p:pic>
      <p:pic>
        <p:nvPicPr>
          <p:cNvPr id="244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639942"/>
            <a:ext cx="448884" cy="432000"/>
          </a:xfrm>
          <a:prstGeom prst="rect">
            <a:avLst/>
          </a:prstGeom>
          <a:noFill/>
        </p:spPr>
      </p:pic>
      <p:pic>
        <p:nvPicPr>
          <p:cNvPr id="245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639942"/>
            <a:ext cx="448884" cy="432000"/>
          </a:xfrm>
          <a:prstGeom prst="rect">
            <a:avLst/>
          </a:prstGeom>
          <a:noFill/>
        </p:spPr>
      </p:pic>
      <p:pic>
        <p:nvPicPr>
          <p:cNvPr id="246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639942"/>
            <a:ext cx="448884" cy="432000"/>
          </a:xfrm>
          <a:prstGeom prst="rect">
            <a:avLst/>
          </a:prstGeom>
          <a:noFill/>
        </p:spPr>
      </p:pic>
      <p:pic>
        <p:nvPicPr>
          <p:cNvPr id="247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571876"/>
            <a:ext cx="428639" cy="500066"/>
          </a:xfrm>
          <a:prstGeom prst="rect">
            <a:avLst/>
          </a:prstGeom>
          <a:noFill/>
        </p:spPr>
      </p:pic>
      <p:pic>
        <p:nvPicPr>
          <p:cNvPr id="248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214818"/>
            <a:ext cx="428639" cy="500066"/>
          </a:xfrm>
          <a:prstGeom prst="rect">
            <a:avLst/>
          </a:prstGeom>
          <a:noFill/>
        </p:spPr>
      </p:pic>
      <p:pic>
        <p:nvPicPr>
          <p:cNvPr id="249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214818"/>
            <a:ext cx="428639" cy="500066"/>
          </a:xfrm>
          <a:prstGeom prst="rect">
            <a:avLst/>
          </a:prstGeom>
          <a:noFill/>
        </p:spPr>
      </p:pic>
      <p:pic>
        <p:nvPicPr>
          <p:cNvPr id="250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214818"/>
            <a:ext cx="428639" cy="500066"/>
          </a:xfrm>
          <a:prstGeom prst="rect">
            <a:avLst/>
          </a:prstGeom>
          <a:noFill/>
        </p:spPr>
      </p:pic>
      <p:pic>
        <p:nvPicPr>
          <p:cNvPr id="251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214818"/>
            <a:ext cx="428639" cy="500066"/>
          </a:xfrm>
          <a:prstGeom prst="rect">
            <a:avLst/>
          </a:prstGeom>
          <a:noFill/>
        </p:spPr>
      </p:pic>
      <p:pic>
        <p:nvPicPr>
          <p:cNvPr id="253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282884"/>
            <a:ext cx="448884" cy="432000"/>
          </a:xfrm>
          <a:prstGeom prst="rect">
            <a:avLst/>
          </a:prstGeom>
          <a:noFill/>
        </p:spPr>
      </p:pic>
      <p:pic>
        <p:nvPicPr>
          <p:cNvPr id="254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82884"/>
            <a:ext cx="448884" cy="432000"/>
          </a:xfrm>
          <a:prstGeom prst="rect">
            <a:avLst/>
          </a:prstGeom>
          <a:noFill/>
        </p:spPr>
      </p:pic>
      <p:pic>
        <p:nvPicPr>
          <p:cNvPr id="255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82884"/>
            <a:ext cx="448884" cy="432000"/>
          </a:xfrm>
          <a:prstGeom prst="rect">
            <a:avLst/>
          </a:prstGeom>
          <a:noFill/>
        </p:spPr>
      </p:pic>
      <p:pic>
        <p:nvPicPr>
          <p:cNvPr id="256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282884"/>
            <a:ext cx="448884" cy="432000"/>
          </a:xfrm>
          <a:prstGeom prst="rect">
            <a:avLst/>
          </a:prstGeom>
          <a:noFill/>
        </p:spPr>
      </p:pic>
      <p:pic>
        <p:nvPicPr>
          <p:cNvPr id="257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214818"/>
            <a:ext cx="428639" cy="500066"/>
          </a:xfrm>
          <a:prstGeom prst="rect">
            <a:avLst/>
          </a:prstGeom>
          <a:noFill/>
        </p:spPr>
      </p:pic>
      <p:pic>
        <p:nvPicPr>
          <p:cNvPr id="258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14818"/>
            <a:ext cx="428639" cy="500066"/>
          </a:xfrm>
          <a:prstGeom prst="rect">
            <a:avLst/>
          </a:prstGeom>
          <a:noFill/>
        </p:spPr>
      </p:pic>
      <p:pic>
        <p:nvPicPr>
          <p:cNvPr id="259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786322"/>
            <a:ext cx="428639" cy="500066"/>
          </a:xfrm>
          <a:prstGeom prst="rect">
            <a:avLst/>
          </a:prstGeom>
          <a:noFill/>
        </p:spPr>
      </p:pic>
      <p:pic>
        <p:nvPicPr>
          <p:cNvPr id="260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786322"/>
            <a:ext cx="428639" cy="500066"/>
          </a:xfrm>
          <a:prstGeom prst="rect">
            <a:avLst/>
          </a:prstGeom>
          <a:noFill/>
        </p:spPr>
      </p:pic>
      <p:pic>
        <p:nvPicPr>
          <p:cNvPr id="261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786322"/>
            <a:ext cx="428639" cy="500066"/>
          </a:xfrm>
          <a:prstGeom prst="rect">
            <a:avLst/>
          </a:prstGeom>
          <a:noFill/>
        </p:spPr>
      </p:pic>
      <p:pic>
        <p:nvPicPr>
          <p:cNvPr id="262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786322"/>
            <a:ext cx="428639" cy="500066"/>
          </a:xfrm>
          <a:prstGeom prst="rect">
            <a:avLst/>
          </a:prstGeom>
          <a:noFill/>
        </p:spPr>
      </p:pic>
      <p:pic>
        <p:nvPicPr>
          <p:cNvPr id="264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854388"/>
            <a:ext cx="448884" cy="432000"/>
          </a:xfrm>
          <a:prstGeom prst="rect">
            <a:avLst/>
          </a:prstGeom>
          <a:noFill/>
        </p:spPr>
      </p:pic>
      <p:pic>
        <p:nvPicPr>
          <p:cNvPr id="265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854388"/>
            <a:ext cx="448884" cy="432000"/>
          </a:xfrm>
          <a:prstGeom prst="rect">
            <a:avLst/>
          </a:prstGeom>
          <a:noFill/>
        </p:spPr>
      </p:pic>
      <p:pic>
        <p:nvPicPr>
          <p:cNvPr id="266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854388"/>
            <a:ext cx="448884" cy="432000"/>
          </a:xfrm>
          <a:prstGeom prst="rect">
            <a:avLst/>
          </a:prstGeom>
          <a:noFill/>
        </p:spPr>
      </p:pic>
      <p:pic>
        <p:nvPicPr>
          <p:cNvPr id="267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786322"/>
            <a:ext cx="428639" cy="500066"/>
          </a:xfrm>
          <a:prstGeom prst="rect">
            <a:avLst/>
          </a:prstGeom>
          <a:noFill/>
        </p:spPr>
      </p:pic>
      <p:pic>
        <p:nvPicPr>
          <p:cNvPr id="268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786322"/>
            <a:ext cx="428639" cy="500066"/>
          </a:xfrm>
          <a:prstGeom prst="rect">
            <a:avLst/>
          </a:prstGeom>
          <a:noFill/>
        </p:spPr>
      </p:pic>
      <p:pic>
        <p:nvPicPr>
          <p:cNvPr id="269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786322"/>
            <a:ext cx="428639" cy="500066"/>
          </a:xfrm>
          <a:prstGeom prst="rect">
            <a:avLst/>
          </a:prstGeom>
          <a:noFill/>
        </p:spPr>
      </p:pic>
      <p:pic>
        <p:nvPicPr>
          <p:cNvPr id="270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429264"/>
            <a:ext cx="428639" cy="500066"/>
          </a:xfrm>
          <a:prstGeom prst="rect">
            <a:avLst/>
          </a:prstGeom>
          <a:noFill/>
        </p:spPr>
      </p:pic>
      <p:pic>
        <p:nvPicPr>
          <p:cNvPr id="271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429264"/>
            <a:ext cx="428639" cy="500066"/>
          </a:xfrm>
          <a:prstGeom prst="rect">
            <a:avLst/>
          </a:prstGeom>
          <a:noFill/>
        </p:spPr>
      </p:pic>
      <p:pic>
        <p:nvPicPr>
          <p:cNvPr id="272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5429264"/>
            <a:ext cx="428639" cy="500066"/>
          </a:xfrm>
          <a:prstGeom prst="rect">
            <a:avLst/>
          </a:prstGeom>
          <a:noFill/>
        </p:spPr>
      </p:pic>
      <p:pic>
        <p:nvPicPr>
          <p:cNvPr id="273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5429264"/>
            <a:ext cx="428639" cy="500066"/>
          </a:xfrm>
          <a:prstGeom prst="rect">
            <a:avLst/>
          </a:prstGeom>
          <a:noFill/>
        </p:spPr>
      </p:pic>
      <p:pic>
        <p:nvPicPr>
          <p:cNvPr id="275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497330"/>
            <a:ext cx="448884" cy="432000"/>
          </a:xfrm>
          <a:prstGeom prst="rect">
            <a:avLst/>
          </a:prstGeom>
          <a:noFill/>
        </p:spPr>
      </p:pic>
      <p:pic>
        <p:nvPicPr>
          <p:cNvPr id="276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497330"/>
            <a:ext cx="448884" cy="432000"/>
          </a:xfrm>
          <a:prstGeom prst="rect">
            <a:avLst/>
          </a:prstGeom>
          <a:noFill/>
        </p:spPr>
      </p:pic>
      <p:pic>
        <p:nvPicPr>
          <p:cNvPr id="277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5429264"/>
            <a:ext cx="428639" cy="500066"/>
          </a:xfrm>
          <a:prstGeom prst="rect">
            <a:avLst/>
          </a:prstGeom>
          <a:noFill/>
        </p:spPr>
      </p:pic>
      <p:pic>
        <p:nvPicPr>
          <p:cNvPr id="278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429264"/>
            <a:ext cx="428639" cy="500066"/>
          </a:xfrm>
          <a:prstGeom prst="rect">
            <a:avLst/>
          </a:prstGeom>
          <a:noFill/>
        </p:spPr>
      </p:pic>
      <p:pic>
        <p:nvPicPr>
          <p:cNvPr id="279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5429264"/>
            <a:ext cx="428639" cy="500066"/>
          </a:xfrm>
          <a:prstGeom prst="rect">
            <a:avLst/>
          </a:prstGeom>
          <a:noFill/>
        </p:spPr>
      </p:pic>
      <p:pic>
        <p:nvPicPr>
          <p:cNvPr id="280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429264"/>
            <a:ext cx="428639" cy="500066"/>
          </a:xfrm>
          <a:prstGeom prst="rect">
            <a:avLst/>
          </a:prstGeom>
          <a:noFill/>
        </p:spPr>
      </p:pic>
      <p:pic>
        <p:nvPicPr>
          <p:cNvPr id="281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6000768"/>
            <a:ext cx="428639" cy="500066"/>
          </a:xfrm>
          <a:prstGeom prst="rect">
            <a:avLst/>
          </a:prstGeom>
          <a:noFill/>
        </p:spPr>
      </p:pic>
      <p:pic>
        <p:nvPicPr>
          <p:cNvPr id="282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6000768"/>
            <a:ext cx="428639" cy="500066"/>
          </a:xfrm>
          <a:prstGeom prst="rect">
            <a:avLst/>
          </a:prstGeom>
          <a:noFill/>
        </p:spPr>
      </p:pic>
      <p:pic>
        <p:nvPicPr>
          <p:cNvPr id="283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6000768"/>
            <a:ext cx="428639" cy="500066"/>
          </a:xfrm>
          <a:prstGeom prst="rect">
            <a:avLst/>
          </a:prstGeom>
          <a:noFill/>
        </p:spPr>
      </p:pic>
      <p:pic>
        <p:nvPicPr>
          <p:cNvPr id="284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6000768"/>
            <a:ext cx="428639" cy="500066"/>
          </a:xfrm>
          <a:prstGeom prst="rect">
            <a:avLst/>
          </a:prstGeom>
          <a:noFill/>
        </p:spPr>
      </p:pic>
      <p:pic>
        <p:nvPicPr>
          <p:cNvPr id="286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6068834"/>
            <a:ext cx="448884" cy="432000"/>
          </a:xfrm>
          <a:prstGeom prst="rect">
            <a:avLst/>
          </a:prstGeom>
          <a:noFill/>
        </p:spPr>
      </p:pic>
      <p:pic>
        <p:nvPicPr>
          <p:cNvPr id="287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6000768"/>
            <a:ext cx="428639" cy="500066"/>
          </a:xfrm>
          <a:prstGeom prst="rect">
            <a:avLst/>
          </a:prstGeom>
          <a:noFill/>
        </p:spPr>
      </p:pic>
      <p:pic>
        <p:nvPicPr>
          <p:cNvPr id="288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6000768"/>
            <a:ext cx="428639" cy="500066"/>
          </a:xfrm>
          <a:prstGeom prst="rect">
            <a:avLst/>
          </a:prstGeom>
          <a:noFill/>
        </p:spPr>
      </p:pic>
      <p:pic>
        <p:nvPicPr>
          <p:cNvPr id="289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6000768"/>
            <a:ext cx="428639" cy="500066"/>
          </a:xfrm>
          <a:prstGeom prst="rect">
            <a:avLst/>
          </a:prstGeom>
          <a:noFill/>
        </p:spPr>
      </p:pic>
      <p:pic>
        <p:nvPicPr>
          <p:cNvPr id="290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6000768"/>
            <a:ext cx="428639" cy="500066"/>
          </a:xfrm>
          <a:prstGeom prst="rect">
            <a:avLst/>
          </a:prstGeom>
          <a:noFill/>
        </p:spPr>
      </p:pic>
      <p:pic>
        <p:nvPicPr>
          <p:cNvPr id="291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000768"/>
            <a:ext cx="428639" cy="5000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3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9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9500"/>
                            </p:stCondLst>
                            <p:childTnLst>
                              <p:par>
                                <p:cTn id="2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0000"/>
                            </p:stCondLst>
                            <p:childTnLst>
                              <p:par>
                                <p:cTn id="2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1000"/>
                            </p:stCondLst>
                            <p:childTnLst>
                              <p:par>
                                <p:cTn id="2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2000"/>
                            </p:stCondLst>
                            <p:childTnLst>
                              <p:par>
                                <p:cTn id="2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3000"/>
                            </p:stCondLst>
                            <p:childTnLst>
                              <p:par>
                                <p:cTn id="2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6000"/>
                            </p:stCondLst>
                            <p:childTnLst>
                              <p:par>
                                <p:cTn id="2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6500"/>
                            </p:stCondLst>
                            <p:childTnLst>
                              <p:par>
                                <p:cTn id="2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8000"/>
                            </p:stCondLst>
                            <p:childTnLst>
                              <p:par>
                                <p:cTn id="2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68500"/>
                            </p:stCondLst>
                            <p:childTnLst>
                              <p:par>
                                <p:cTn id="2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69000"/>
                            </p:stCondLst>
                            <p:childTnLst>
                              <p:par>
                                <p:cTn id="2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0000"/>
                            </p:stCondLst>
                            <p:childTnLst>
                              <p:par>
                                <p:cTn id="2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72000"/>
                            </p:stCondLst>
                            <p:childTnLst>
                              <p:par>
                                <p:cTn id="3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72500"/>
                            </p:stCondLst>
                            <p:childTnLst>
                              <p:par>
                                <p:cTn id="3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73000"/>
                            </p:stCondLst>
                            <p:childTnLst>
                              <p:par>
                                <p:cTn id="3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73500"/>
                            </p:stCondLst>
                            <p:childTnLst>
                              <p:par>
                                <p:cTn id="3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74000"/>
                            </p:stCondLst>
                            <p:childTnLst>
                              <p:par>
                                <p:cTn id="3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74500"/>
                            </p:stCondLst>
                            <p:childTnLst>
                              <p:par>
                                <p:cTn id="3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75000"/>
                            </p:stCondLst>
                            <p:childTnLst>
                              <p:par>
                                <p:cTn id="3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75500"/>
                            </p:stCondLst>
                            <p:childTnLst>
                              <p:par>
                                <p:cTn id="3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76000"/>
                            </p:stCondLst>
                            <p:childTnLst>
                              <p:par>
                                <p:cTn id="3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76500"/>
                            </p:stCondLst>
                            <p:childTnLst>
                              <p:par>
                                <p:cTn id="3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77000"/>
                            </p:stCondLst>
                            <p:childTnLst>
                              <p:par>
                                <p:cTn id="3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79000"/>
                            </p:stCondLst>
                            <p:childTnLst>
                              <p:par>
                                <p:cTn id="3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79500"/>
                            </p:stCondLst>
                            <p:childTnLst>
                              <p:par>
                                <p:cTn id="3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80000"/>
                            </p:stCondLst>
                            <p:childTnLst>
                              <p:par>
                                <p:cTn id="3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80500"/>
                            </p:stCondLst>
                            <p:childTnLst>
                              <p:par>
                                <p:cTn id="3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1000"/>
                            </p:stCondLst>
                            <p:childTnLst>
                              <p:par>
                                <p:cTn id="3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81500"/>
                            </p:stCondLst>
                            <p:childTnLst>
                              <p:par>
                                <p:cTn id="3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82000"/>
                            </p:stCondLst>
                            <p:childTnLst>
                              <p:par>
                                <p:cTn id="3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82500"/>
                            </p:stCondLst>
                            <p:childTnLst>
                              <p:par>
                                <p:cTn id="3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3000"/>
                            </p:stCondLst>
                            <p:childTnLst>
                              <p:par>
                                <p:cTn id="3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83500"/>
                            </p:stCondLst>
                            <p:childTnLst>
                              <p:par>
                                <p:cTn id="3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4000"/>
                            </p:stCondLst>
                            <p:childTnLst>
                              <p:par>
                                <p:cTn id="3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86000"/>
                            </p:stCondLst>
                            <p:childTnLst>
                              <p:par>
                                <p:cTn id="3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86500"/>
                            </p:stCondLst>
                            <p:childTnLst>
                              <p:par>
                                <p:cTn id="3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87000"/>
                            </p:stCondLst>
                            <p:childTnLst>
                              <p:par>
                                <p:cTn id="3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87500"/>
                            </p:stCondLst>
                            <p:childTnLst>
                              <p:par>
                                <p:cTn id="4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88000"/>
                            </p:stCondLst>
                            <p:childTnLst>
                              <p:par>
                                <p:cTn id="4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88500"/>
                            </p:stCondLst>
                            <p:childTnLst>
                              <p:par>
                                <p:cTn id="4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89000"/>
                            </p:stCondLst>
                            <p:childTnLst>
                              <p:par>
                                <p:cTn id="4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89500"/>
                            </p:stCondLst>
                            <p:childTnLst>
                              <p:par>
                                <p:cTn id="4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90000"/>
                            </p:stCondLst>
                            <p:childTnLst>
                              <p:par>
                                <p:cTn id="4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90500"/>
                            </p:stCondLst>
                            <p:childTnLst>
                              <p:par>
                                <p:cTn id="4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91000"/>
                            </p:stCondLst>
                            <p:childTnLst>
                              <p:par>
                                <p:cTn id="4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3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93000"/>
                            </p:stCondLst>
                            <p:childTnLst>
                              <p:par>
                                <p:cTn id="4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93500"/>
                            </p:stCondLst>
                            <p:childTnLst>
                              <p:par>
                                <p:cTn id="4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94000"/>
                            </p:stCondLst>
                            <p:childTnLst>
                              <p:par>
                                <p:cTn id="4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94500"/>
                            </p:stCondLst>
                            <p:childTnLst>
                              <p:par>
                                <p:cTn id="4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95000"/>
                            </p:stCondLst>
                            <p:childTnLst>
                              <p:par>
                                <p:cTn id="4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95500"/>
                            </p:stCondLst>
                            <p:childTnLst>
                              <p:par>
                                <p:cTn id="4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96000"/>
                            </p:stCondLst>
                            <p:childTnLst>
                              <p:par>
                                <p:cTn id="4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96500"/>
                            </p:stCondLst>
                            <p:childTnLst>
                              <p:par>
                                <p:cTn id="4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97000"/>
                            </p:stCondLst>
                            <p:childTnLst>
                              <p:par>
                                <p:cTn id="4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97500"/>
                            </p:stCondLst>
                            <p:childTnLst>
                              <p:par>
                                <p:cTn id="4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98000"/>
                            </p:stCondLst>
                            <p:childTnLst>
                              <p:par>
                                <p:cTn id="4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9" grpId="0"/>
      <p:bldP spid="70" grpId="0"/>
      <p:bldP spid="118" grpId="0"/>
      <p:bldP spid="123" grpId="0"/>
      <p:bldP spid="116" grpId="0"/>
      <p:bldP spid="221" grpId="0"/>
      <p:bldP spid="1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71414"/>
            <a:ext cx="2445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Вычитаем</a:t>
            </a:r>
            <a:endParaRPr lang="ru-RU" sz="40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30973"/>
            <a:ext cx="428639" cy="500066"/>
          </a:xfrm>
          <a:prstGeom prst="rect">
            <a:avLst/>
          </a:prstGeom>
          <a:noFill/>
        </p:spPr>
      </p:pic>
      <p:pic>
        <p:nvPicPr>
          <p:cNvPr id="4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68240"/>
            <a:ext cx="448884" cy="432000"/>
          </a:xfrm>
          <a:prstGeom prst="rect">
            <a:avLst/>
          </a:prstGeom>
          <a:noFill/>
        </p:spPr>
      </p:pic>
      <p:pic>
        <p:nvPicPr>
          <p:cNvPr id="5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65" y="830973"/>
            <a:ext cx="428639" cy="500066"/>
          </a:xfrm>
          <a:prstGeom prst="rect">
            <a:avLst/>
          </a:prstGeom>
          <a:noFill/>
        </p:spPr>
      </p:pic>
      <p:pic>
        <p:nvPicPr>
          <p:cNvPr id="6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830973"/>
            <a:ext cx="428639" cy="500066"/>
          </a:xfrm>
          <a:prstGeom prst="rect">
            <a:avLst/>
          </a:prstGeom>
          <a:noFill/>
        </p:spPr>
      </p:pic>
      <p:pic>
        <p:nvPicPr>
          <p:cNvPr id="7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097" y="830973"/>
            <a:ext cx="428639" cy="500066"/>
          </a:xfrm>
          <a:prstGeom prst="rect">
            <a:avLst/>
          </a:prstGeom>
          <a:noFill/>
        </p:spPr>
      </p:pic>
      <p:pic>
        <p:nvPicPr>
          <p:cNvPr id="8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63" y="830973"/>
            <a:ext cx="428639" cy="500066"/>
          </a:xfrm>
          <a:prstGeom prst="rect">
            <a:avLst/>
          </a:prstGeom>
          <a:noFill/>
        </p:spPr>
      </p:pic>
      <p:pic>
        <p:nvPicPr>
          <p:cNvPr id="9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29" y="830973"/>
            <a:ext cx="428639" cy="500066"/>
          </a:xfrm>
          <a:prstGeom prst="rect">
            <a:avLst/>
          </a:prstGeom>
          <a:noFill/>
        </p:spPr>
      </p:pic>
      <p:pic>
        <p:nvPicPr>
          <p:cNvPr id="10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295" y="830973"/>
            <a:ext cx="428639" cy="500066"/>
          </a:xfrm>
          <a:prstGeom prst="rect">
            <a:avLst/>
          </a:prstGeom>
          <a:noFill/>
        </p:spPr>
      </p:pic>
      <p:pic>
        <p:nvPicPr>
          <p:cNvPr id="11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61" y="830973"/>
            <a:ext cx="428639" cy="500066"/>
          </a:xfrm>
          <a:prstGeom prst="rect">
            <a:avLst/>
          </a:prstGeom>
          <a:noFill/>
        </p:spPr>
      </p:pic>
      <p:pic>
        <p:nvPicPr>
          <p:cNvPr id="12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27" y="830973"/>
            <a:ext cx="428639" cy="500066"/>
          </a:xfrm>
          <a:prstGeom prst="rect">
            <a:avLst/>
          </a:prstGeom>
          <a:noFill/>
        </p:spPr>
      </p:pic>
      <p:pic>
        <p:nvPicPr>
          <p:cNvPr id="13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493" y="830973"/>
            <a:ext cx="428639" cy="50006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286512" y="714356"/>
            <a:ext cx="135732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- 1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29520" y="714356"/>
            <a:ext cx="129394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9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714356"/>
            <a:ext cx="10001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448884" cy="432000"/>
          </a:xfrm>
          <a:prstGeom prst="rect">
            <a:avLst/>
          </a:prstGeom>
          <a:noFill/>
        </p:spPr>
      </p:pic>
      <p:pic>
        <p:nvPicPr>
          <p:cNvPr id="19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571612"/>
            <a:ext cx="448884" cy="432000"/>
          </a:xfrm>
          <a:prstGeom prst="rect">
            <a:avLst/>
          </a:prstGeom>
          <a:noFill/>
        </p:spPr>
      </p:pic>
      <p:pic>
        <p:nvPicPr>
          <p:cNvPr id="20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571612"/>
            <a:ext cx="448884" cy="432000"/>
          </a:xfrm>
          <a:prstGeom prst="rect">
            <a:avLst/>
          </a:prstGeom>
          <a:noFill/>
        </p:spPr>
      </p:pic>
      <p:pic>
        <p:nvPicPr>
          <p:cNvPr id="21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571612"/>
            <a:ext cx="448884" cy="432000"/>
          </a:xfrm>
          <a:prstGeom prst="rect">
            <a:avLst/>
          </a:prstGeom>
          <a:noFill/>
        </p:spPr>
      </p:pic>
      <p:pic>
        <p:nvPicPr>
          <p:cNvPr id="22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71612"/>
            <a:ext cx="448884" cy="432000"/>
          </a:xfrm>
          <a:prstGeom prst="rect">
            <a:avLst/>
          </a:prstGeom>
          <a:noFill/>
        </p:spPr>
      </p:pic>
      <p:pic>
        <p:nvPicPr>
          <p:cNvPr id="23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571612"/>
            <a:ext cx="448884" cy="432000"/>
          </a:xfrm>
          <a:prstGeom prst="rect">
            <a:avLst/>
          </a:prstGeom>
          <a:noFill/>
        </p:spPr>
      </p:pic>
      <p:pic>
        <p:nvPicPr>
          <p:cNvPr id="24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571612"/>
            <a:ext cx="448884" cy="432000"/>
          </a:xfrm>
          <a:prstGeom prst="rect">
            <a:avLst/>
          </a:prstGeom>
          <a:noFill/>
        </p:spPr>
      </p:pic>
      <p:pic>
        <p:nvPicPr>
          <p:cNvPr id="25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448884" cy="432000"/>
          </a:xfrm>
          <a:prstGeom prst="rect">
            <a:avLst/>
          </a:prstGeom>
          <a:noFill/>
        </p:spPr>
      </p:pic>
      <p:pic>
        <p:nvPicPr>
          <p:cNvPr id="26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448884" cy="43200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6286512" y="1435230"/>
            <a:ext cx="135732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- 2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29520" y="1435230"/>
            <a:ext cx="129394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8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72132" y="1435230"/>
            <a:ext cx="10001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88295"/>
            <a:ext cx="428639" cy="500066"/>
          </a:xfrm>
          <a:prstGeom prst="rect">
            <a:avLst/>
          </a:prstGeom>
          <a:noFill/>
        </p:spPr>
      </p:pic>
      <p:pic>
        <p:nvPicPr>
          <p:cNvPr id="31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27" y="2188295"/>
            <a:ext cx="428639" cy="500066"/>
          </a:xfrm>
          <a:prstGeom prst="rect">
            <a:avLst/>
          </a:prstGeom>
          <a:noFill/>
        </p:spPr>
      </p:pic>
      <p:pic>
        <p:nvPicPr>
          <p:cNvPr id="32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88295"/>
            <a:ext cx="428639" cy="500066"/>
          </a:xfrm>
          <a:prstGeom prst="rect">
            <a:avLst/>
          </a:prstGeom>
          <a:noFill/>
        </p:spPr>
      </p:pic>
      <p:pic>
        <p:nvPicPr>
          <p:cNvPr id="33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59" y="2188295"/>
            <a:ext cx="428639" cy="500066"/>
          </a:xfrm>
          <a:prstGeom prst="rect">
            <a:avLst/>
          </a:prstGeom>
          <a:noFill/>
        </p:spPr>
      </p:pic>
      <p:pic>
        <p:nvPicPr>
          <p:cNvPr id="34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25" y="2188295"/>
            <a:ext cx="428639" cy="500066"/>
          </a:xfrm>
          <a:prstGeom prst="rect">
            <a:avLst/>
          </a:prstGeom>
          <a:noFill/>
        </p:spPr>
      </p:pic>
      <p:pic>
        <p:nvPicPr>
          <p:cNvPr id="35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791" y="2188295"/>
            <a:ext cx="428639" cy="500066"/>
          </a:xfrm>
          <a:prstGeom prst="rect">
            <a:avLst/>
          </a:prstGeom>
          <a:noFill/>
        </p:spPr>
      </p:pic>
      <p:pic>
        <p:nvPicPr>
          <p:cNvPr id="36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57" y="2188295"/>
            <a:ext cx="428639" cy="500066"/>
          </a:xfrm>
          <a:prstGeom prst="rect">
            <a:avLst/>
          </a:prstGeom>
          <a:noFill/>
        </p:spPr>
      </p:pic>
      <p:pic>
        <p:nvPicPr>
          <p:cNvPr id="37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23" y="2188295"/>
            <a:ext cx="428639" cy="500066"/>
          </a:xfrm>
          <a:prstGeom prst="rect">
            <a:avLst/>
          </a:prstGeom>
          <a:noFill/>
        </p:spPr>
      </p:pic>
      <p:pic>
        <p:nvPicPr>
          <p:cNvPr id="38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89" y="2188295"/>
            <a:ext cx="428639" cy="500066"/>
          </a:xfrm>
          <a:prstGeom prst="rect">
            <a:avLst/>
          </a:prstGeom>
          <a:noFill/>
        </p:spPr>
      </p:pic>
      <p:pic>
        <p:nvPicPr>
          <p:cNvPr id="39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55" y="2188295"/>
            <a:ext cx="428639" cy="500066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6286512" y="2078172"/>
            <a:ext cx="135732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- 3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29520" y="2078172"/>
            <a:ext cx="129394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7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72132" y="2078172"/>
            <a:ext cx="10001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24493"/>
            <a:ext cx="448884" cy="432000"/>
          </a:xfrm>
          <a:prstGeom prst="rect">
            <a:avLst/>
          </a:prstGeom>
          <a:noFill/>
        </p:spPr>
      </p:pic>
      <p:pic>
        <p:nvPicPr>
          <p:cNvPr id="44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27865"/>
            <a:ext cx="448884" cy="432000"/>
          </a:xfrm>
          <a:prstGeom prst="rect">
            <a:avLst/>
          </a:prstGeom>
          <a:noFill/>
        </p:spPr>
      </p:pic>
      <p:pic>
        <p:nvPicPr>
          <p:cNvPr id="45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827865"/>
            <a:ext cx="448884" cy="432000"/>
          </a:xfrm>
          <a:prstGeom prst="rect">
            <a:avLst/>
          </a:prstGeom>
          <a:noFill/>
        </p:spPr>
      </p:pic>
      <p:pic>
        <p:nvPicPr>
          <p:cNvPr id="46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827865"/>
            <a:ext cx="448884" cy="432000"/>
          </a:xfrm>
          <a:prstGeom prst="rect">
            <a:avLst/>
          </a:prstGeom>
          <a:noFill/>
        </p:spPr>
      </p:pic>
      <p:pic>
        <p:nvPicPr>
          <p:cNvPr id="47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827865"/>
            <a:ext cx="448884" cy="432000"/>
          </a:xfrm>
          <a:prstGeom prst="rect">
            <a:avLst/>
          </a:prstGeom>
          <a:noFill/>
        </p:spPr>
      </p:pic>
      <p:pic>
        <p:nvPicPr>
          <p:cNvPr id="48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27865"/>
            <a:ext cx="448884" cy="432000"/>
          </a:xfrm>
          <a:prstGeom prst="rect">
            <a:avLst/>
          </a:prstGeom>
          <a:noFill/>
        </p:spPr>
      </p:pic>
      <p:pic>
        <p:nvPicPr>
          <p:cNvPr id="49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827865"/>
            <a:ext cx="448884" cy="432000"/>
          </a:xfrm>
          <a:prstGeom prst="rect">
            <a:avLst/>
          </a:prstGeom>
          <a:noFill/>
        </p:spPr>
      </p:pic>
      <p:pic>
        <p:nvPicPr>
          <p:cNvPr id="50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827865"/>
            <a:ext cx="448884" cy="432000"/>
          </a:xfrm>
          <a:prstGeom prst="rect">
            <a:avLst/>
          </a:prstGeom>
          <a:noFill/>
        </p:spPr>
      </p:pic>
      <p:pic>
        <p:nvPicPr>
          <p:cNvPr id="51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27865"/>
            <a:ext cx="448884" cy="432000"/>
          </a:xfrm>
          <a:prstGeom prst="rect">
            <a:avLst/>
          </a:prstGeom>
          <a:noFill/>
        </p:spPr>
      </p:pic>
      <p:pic>
        <p:nvPicPr>
          <p:cNvPr id="52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27865"/>
            <a:ext cx="448884" cy="432000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6286512" y="2721114"/>
            <a:ext cx="135732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- 4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429520" y="2721114"/>
            <a:ext cx="129394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6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572132" y="2721114"/>
            <a:ext cx="10001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357562"/>
            <a:ext cx="428639" cy="500066"/>
          </a:xfrm>
          <a:prstGeom prst="rect">
            <a:avLst/>
          </a:prstGeom>
          <a:noFill/>
        </p:spPr>
      </p:pic>
      <p:pic>
        <p:nvPicPr>
          <p:cNvPr id="57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65" y="3357562"/>
            <a:ext cx="428639" cy="500066"/>
          </a:xfrm>
          <a:prstGeom prst="rect">
            <a:avLst/>
          </a:prstGeom>
          <a:noFill/>
        </p:spPr>
      </p:pic>
      <p:pic>
        <p:nvPicPr>
          <p:cNvPr id="58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357562"/>
            <a:ext cx="428639" cy="500066"/>
          </a:xfrm>
          <a:prstGeom prst="rect">
            <a:avLst/>
          </a:prstGeom>
          <a:noFill/>
        </p:spPr>
      </p:pic>
      <p:pic>
        <p:nvPicPr>
          <p:cNvPr id="59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097" y="3357562"/>
            <a:ext cx="428639" cy="500066"/>
          </a:xfrm>
          <a:prstGeom prst="rect">
            <a:avLst/>
          </a:prstGeom>
          <a:noFill/>
        </p:spPr>
      </p:pic>
      <p:pic>
        <p:nvPicPr>
          <p:cNvPr id="60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63" y="3357562"/>
            <a:ext cx="428639" cy="500066"/>
          </a:xfrm>
          <a:prstGeom prst="rect">
            <a:avLst/>
          </a:prstGeom>
          <a:noFill/>
        </p:spPr>
      </p:pic>
      <p:pic>
        <p:nvPicPr>
          <p:cNvPr id="61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29" y="3357562"/>
            <a:ext cx="428639" cy="500066"/>
          </a:xfrm>
          <a:prstGeom prst="rect">
            <a:avLst/>
          </a:prstGeom>
          <a:noFill/>
        </p:spPr>
      </p:pic>
      <p:pic>
        <p:nvPicPr>
          <p:cNvPr id="62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295" y="3357562"/>
            <a:ext cx="428639" cy="500066"/>
          </a:xfrm>
          <a:prstGeom prst="rect">
            <a:avLst/>
          </a:prstGeom>
          <a:noFill/>
        </p:spPr>
      </p:pic>
      <p:pic>
        <p:nvPicPr>
          <p:cNvPr id="63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61" y="3357562"/>
            <a:ext cx="428639" cy="500066"/>
          </a:xfrm>
          <a:prstGeom prst="rect">
            <a:avLst/>
          </a:prstGeom>
          <a:noFill/>
        </p:spPr>
      </p:pic>
      <p:pic>
        <p:nvPicPr>
          <p:cNvPr id="64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27" y="3357562"/>
            <a:ext cx="428639" cy="500066"/>
          </a:xfrm>
          <a:prstGeom prst="rect">
            <a:avLst/>
          </a:prstGeom>
          <a:noFill/>
        </p:spPr>
      </p:pic>
      <p:pic>
        <p:nvPicPr>
          <p:cNvPr id="65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493" y="3357562"/>
            <a:ext cx="428639" cy="500066"/>
          </a:xfrm>
          <a:prstGeom prst="rect">
            <a:avLst/>
          </a:prstGeom>
          <a:noFill/>
        </p:spPr>
      </p:pic>
      <p:sp>
        <p:nvSpPr>
          <p:cNvPr id="66" name="Прямоугольник 65"/>
          <p:cNvSpPr/>
          <p:nvPr/>
        </p:nvSpPr>
        <p:spPr>
          <a:xfrm>
            <a:off x="6278451" y="3221180"/>
            <a:ext cx="135732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- 5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421459" y="3221180"/>
            <a:ext cx="129394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5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564071" y="3221180"/>
            <a:ext cx="10001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967501"/>
            <a:ext cx="448884" cy="432000"/>
          </a:xfrm>
          <a:prstGeom prst="rect">
            <a:avLst/>
          </a:prstGeom>
          <a:noFill/>
        </p:spPr>
      </p:pic>
      <p:pic>
        <p:nvPicPr>
          <p:cNvPr id="70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970873"/>
            <a:ext cx="448884" cy="432000"/>
          </a:xfrm>
          <a:prstGeom prst="rect">
            <a:avLst/>
          </a:prstGeom>
          <a:noFill/>
        </p:spPr>
      </p:pic>
      <p:pic>
        <p:nvPicPr>
          <p:cNvPr id="71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970873"/>
            <a:ext cx="448884" cy="432000"/>
          </a:xfrm>
          <a:prstGeom prst="rect">
            <a:avLst/>
          </a:prstGeom>
          <a:noFill/>
        </p:spPr>
      </p:pic>
      <p:pic>
        <p:nvPicPr>
          <p:cNvPr id="72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970873"/>
            <a:ext cx="448884" cy="432000"/>
          </a:xfrm>
          <a:prstGeom prst="rect">
            <a:avLst/>
          </a:prstGeom>
          <a:noFill/>
        </p:spPr>
      </p:pic>
      <p:pic>
        <p:nvPicPr>
          <p:cNvPr id="73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970873"/>
            <a:ext cx="448884" cy="432000"/>
          </a:xfrm>
          <a:prstGeom prst="rect">
            <a:avLst/>
          </a:prstGeom>
          <a:noFill/>
        </p:spPr>
      </p:pic>
      <p:pic>
        <p:nvPicPr>
          <p:cNvPr id="74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970873"/>
            <a:ext cx="448884" cy="432000"/>
          </a:xfrm>
          <a:prstGeom prst="rect">
            <a:avLst/>
          </a:prstGeom>
          <a:noFill/>
        </p:spPr>
      </p:pic>
      <p:pic>
        <p:nvPicPr>
          <p:cNvPr id="75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970873"/>
            <a:ext cx="448884" cy="432000"/>
          </a:xfrm>
          <a:prstGeom prst="rect">
            <a:avLst/>
          </a:prstGeom>
          <a:noFill/>
        </p:spPr>
      </p:pic>
      <p:pic>
        <p:nvPicPr>
          <p:cNvPr id="76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970873"/>
            <a:ext cx="448884" cy="432000"/>
          </a:xfrm>
          <a:prstGeom prst="rect">
            <a:avLst/>
          </a:prstGeom>
          <a:noFill/>
        </p:spPr>
      </p:pic>
      <p:pic>
        <p:nvPicPr>
          <p:cNvPr id="77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70873"/>
            <a:ext cx="448884" cy="432000"/>
          </a:xfrm>
          <a:prstGeom prst="rect">
            <a:avLst/>
          </a:prstGeom>
          <a:noFill/>
        </p:spPr>
      </p:pic>
      <p:pic>
        <p:nvPicPr>
          <p:cNvPr id="78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970873"/>
            <a:ext cx="448884" cy="432000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6286512" y="3864122"/>
            <a:ext cx="135732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- 6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429520" y="3864122"/>
            <a:ext cx="129394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4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572132" y="3864122"/>
            <a:ext cx="10001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2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00570"/>
            <a:ext cx="428639" cy="500066"/>
          </a:xfrm>
          <a:prstGeom prst="rect">
            <a:avLst/>
          </a:prstGeom>
          <a:noFill/>
        </p:spPr>
      </p:pic>
      <p:pic>
        <p:nvPicPr>
          <p:cNvPr id="83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65" y="4500570"/>
            <a:ext cx="428639" cy="500066"/>
          </a:xfrm>
          <a:prstGeom prst="rect">
            <a:avLst/>
          </a:prstGeom>
          <a:noFill/>
        </p:spPr>
      </p:pic>
      <p:pic>
        <p:nvPicPr>
          <p:cNvPr id="84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500570"/>
            <a:ext cx="428639" cy="500066"/>
          </a:xfrm>
          <a:prstGeom prst="rect">
            <a:avLst/>
          </a:prstGeom>
          <a:noFill/>
        </p:spPr>
      </p:pic>
      <p:pic>
        <p:nvPicPr>
          <p:cNvPr id="85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097" y="4500570"/>
            <a:ext cx="428639" cy="500066"/>
          </a:xfrm>
          <a:prstGeom prst="rect">
            <a:avLst/>
          </a:prstGeom>
          <a:noFill/>
        </p:spPr>
      </p:pic>
      <p:pic>
        <p:nvPicPr>
          <p:cNvPr id="86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63" y="4500570"/>
            <a:ext cx="428639" cy="500066"/>
          </a:xfrm>
          <a:prstGeom prst="rect">
            <a:avLst/>
          </a:prstGeom>
          <a:noFill/>
        </p:spPr>
      </p:pic>
      <p:pic>
        <p:nvPicPr>
          <p:cNvPr id="87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29" y="4500570"/>
            <a:ext cx="428639" cy="500066"/>
          </a:xfrm>
          <a:prstGeom prst="rect">
            <a:avLst/>
          </a:prstGeom>
          <a:noFill/>
        </p:spPr>
      </p:pic>
      <p:pic>
        <p:nvPicPr>
          <p:cNvPr id="88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295" y="4500570"/>
            <a:ext cx="428639" cy="500066"/>
          </a:xfrm>
          <a:prstGeom prst="rect">
            <a:avLst/>
          </a:prstGeom>
          <a:noFill/>
        </p:spPr>
      </p:pic>
      <p:pic>
        <p:nvPicPr>
          <p:cNvPr id="89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61" y="4500570"/>
            <a:ext cx="428639" cy="500066"/>
          </a:xfrm>
          <a:prstGeom prst="rect">
            <a:avLst/>
          </a:prstGeom>
          <a:noFill/>
        </p:spPr>
      </p:pic>
      <p:pic>
        <p:nvPicPr>
          <p:cNvPr id="90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27" y="4500570"/>
            <a:ext cx="428639" cy="500066"/>
          </a:xfrm>
          <a:prstGeom prst="rect">
            <a:avLst/>
          </a:prstGeom>
          <a:noFill/>
        </p:spPr>
      </p:pic>
      <p:pic>
        <p:nvPicPr>
          <p:cNvPr id="91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493" y="4500570"/>
            <a:ext cx="428639" cy="500066"/>
          </a:xfrm>
          <a:prstGeom prst="rect">
            <a:avLst/>
          </a:prstGeom>
          <a:noFill/>
        </p:spPr>
      </p:pic>
      <p:sp>
        <p:nvSpPr>
          <p:cNvPr id="92" name="Прямоугольник 91"/>
          <p:cNvSpPr/>
          <p:nvPr/>
        </p:nvSpPr>
        <p:spPr>
          <a:xfrm>
            <a:off x="6278451" y="4364188"/>
            <a:ext cx="135732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- 7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421459" y="4364188"/>
            <a:ext cx="129394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3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564071" y="4364188"/>
            <a:ext cx="10001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5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110509"/>
            <a:ext cx="448884" cy="432000"/>
          </a:xfrm>
          <a:prstGeom prst="rect">
            <a:avLst/>
          </a:prstGeom>
          <a:noFill/>
        </p:spPr>
      </p:pic>
      <p:pic>
        <p:nvPicPr>
          <p:cNvPr id="96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113881"/>
            <a:ext cx="448884" cy="432000"/>
          </a:xfrm>
          <a:prstGeom prst="rect">
            <a:avLst/>
          </a:prstGeom>
          <a:noFill/>
        </p:spPr>
      </p:pic>
      <p:pic>
        <p:nvPicPr>
          <p:cNvPr id="97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5113881"/>
            <a:ext cx="448884" cy="432000"/>
          </a:xfrm>
          <a:prstGeom prst="rect">
            <a:avLst/>
          </a:prstGeom>
          <a:noFill/>
        </p:spPr>
      </p:pic>
      <p:pic>
        <p:nvPicPr>
          <p:cNvPr id="98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113881"/>
            <a:ext cx="448884" cy="432000"/>
          </a:xfrm>
          <a:prstGeom prst="rect">
            <a:avLst/>
          </a:prstGeom>
          <a:noFill/>
        </p:spPr>
      </p:pic>
      <p:pic>
        <p:nvPicPr>
          <p:cNvPr id="99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113881"/>
            <a:ext cx="448884" cy="432000"/>
          </a:xfrm>
          <a:prstGeom prst="rect">
            <a:avLst/>
          </a:prstGeom>
          <a:noFill/>
        </p:spPr>
      </p:pic>
      <p:pic>
        <p:nvPicPr>
          <p:cNvPr id="100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5113881"/>
            <a:ext cx="448884" cy="432000"/>
          </a:xfrm>
          <a:prstGeom prst="rect">
            <a:avLst/>
          </a:prstGeom>
          <a:noFill/>
        </p:spPr>
      </p:pic>
      <p:pic>
        <p:nvPicPr>
          <p:cNvPr id="101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113881"/>
            <a:ext cx="448884" cy="432000"/>
          </a:xfrm>
          <a:prstGeom prst="rect">
            <a:avLst/>
          </a:prstGeom>
          <a:noFill/>
        </p:spPr>
      </p:pic>
      <p:pic>
        <p:nvPicPr>
          <p:cNvPr id="102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5113881"/>
            <a:ext cx="448884" cy="432000"/>
          </a:xfrm>
          <a:prstGeom prst="rect">
            <a:avLst/>
          </a:prstGeom>
          <a:noFill/>
        </p:spPr>
      </p:pic>
      <p:pic>
        <p:nvPicPr>
          <p:cNvPr id="103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113881"/>
            <a:ext cx="448884" cy="432000"/>
          </a:xfrm>
          <a:prstGeom prst="rect">
            <a:avLst/>
          </a:prstGeom>
          <a:noFill/>
        </p:spPr>
      </p:pic>
      <p:pic>
        <p:nvPicPr>
          <p:cNvPr id="104" name="Picture 4" descr="C:\Users\1\Downloads\246-2462382_being-birthday-cupcake-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113881"/>
            <a:ext cx="448884" cy="432000"/>
          </a:xfrm>
          <a:prstGeom prst="rect">
            <a:avLst/>
          </a:prstGeom>
          <a:noFill/>
        </p:spPr>
      </p:pic>
      <p:sp>
        <p:nvSpPr>
          <p:cNvPr id="105" name="Прямоугольник 104"/>
          <p:cNvSpPr/>
          <p:nvPr/>
        </p:nvSpPr>
        <p:spPr>
          <a:xfrm>
            <a:off x="6286512" y="5007130"/>
            <a:ext cx="135732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- 8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429520" y="5007130"/>
            <a:ext cx="129394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2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572132" y="5007130"/>
            <a:ext cx="10001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5016"/>
            <a:ext cx="428639" cy="500066"/>
          </a:xfrm>
          <a:prstGeom prst="rect">
            <a:avLst/>
          </a:prstGeom>
          <a:noFill/>
        </p:spPr>
      </p:pic>
      <p:pic>
        <p:nvPicPr>
          <p:cNvPr id="109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65" y="5715016"/>
            <a:ext cx="428639" cy="500066"/>
          </a:xfrm>
          <a:prstGeom prst="rect">
            <a:avLst/>
          </a:prstGeom>
          <a:noFill/>
        </p:spPr>
      </p:pic>
      <p:pic>
        <p:nvPicPr>
          <p:cNvPr id="110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715016"/>
            <a:ext cx="428639" cy="500066"/>
          </a:xfrm>
          <a:prstGeom prst="rect">
            <a:avLst/>
          </a:prstGeom>
          <a:noFill/>
        </p:spPr>
      </p:pic>
      <p:pic>
        <p:nvPicPr>
          <p:cNvPr id="111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097" y="5715016"/>
            <a:ext cx="428639" cy="500066"/>
          </a:xfrm>
          <a:prstGeom prst="rect">
            <a:avLst/>
          </a:prstGeom>
          <a:noFill/>
        </p:spPr>
      </p:pic>
      <p:pic>
        <p:nvPicPr>
          <p:cNvPr id="112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63" y="5715016"/>
            <a:ext cx="428639" cy="500066"/>
          </a:xfrm>
          <a:prstGeom prst="rect">
            <a:avLst/>
          </a:prstGeom>
          <a:noFill/>
        </p:spPr>
      </p:pic>
      <p:pic>
        <p:nvPicPr>
          <p:cNvPr id="113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29" y="5715016"/>
            <a:ext cx="428639" cy="500066"/>
          </a:xfrm>
          <a:prstGeom prst="rect">
            <a:avLst/>
          </a:prstGeom>
          <a:noFill/>
        </p:spPr>
      </p:pic>
      <p:pic>
        <p:nvPicPr>
          <p:cNvPr id="114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295" y="5715016"/>
            <a:ext cx="428639" cy="500066"/>
          </a:xfrm>
          <a:prstGeom prst="rect">
            <a:avLst/>
          </a:prstGeom>
          <a:noFill/>
        </p:spPr>
      </p:pic>
      <p:pic>
        <p:nvPicPr>
          <p:cNvPr id="115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61" y="5715016"/>
            <a:ext cx="428639" cy="500066"/>
          </a:xfrm>
          <a:prstGeom prst="rect">
            <a:avLst/>
          </a:prstGeom>
          <a:noFill/>
        </p:spPr>
      </p:pic>
      <p:pic>
        <p:nvPicPr>
          <p:cNvPr id="116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27" y="5715016"/>
            <a:ext cx="428639" cy="500066"/>
          </a:xfrm>
          <a:prstGeom prst="rect">
            <a:avLst/>
          </a:prstGeom>
          <a:noFill/>
        </p:spPr>
      </p:pic>
      <p:pic>
        <p:nvPicPr>
          <p:cNvPr id="117" name="Picture 3" descr="C:\Users\1\Downloads\cupcak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493" y="5715016"/>
            <a:ext cx="428639" cy="500066"/>
          </a:xfrm>
          <a:prstGeom prst="rect">
            <a:avLst/>
          </a:prstGeom>
          <a:noFill/>
        </p:spPr>
      </p:pic>
      <p:sp>
        <p:nvSpPr>
          <p:cNvPr id="118" name="Прямоугольник 117"/>
          <p:cNvSpPr/>
          <p:nvPr/>
        </p:nvSpPr>
        <p:spPr>
          <a:xfrm>
            <a:off x="6278451" y="5578634"/>
            <a:ext cx="135732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- 9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421459" y="5578634"/>
            <a:ext cx="129394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1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5564071" y="5578634"/>
            <a:ext cx="10001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4000"/>
                            </p:stCondLst>
                            <p:childTnLst>
                              <p:par>
                                <p:cTn id="16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7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7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3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3500"/>
                            </p:stCondLst>
                            <p:childTnLst>
                              <p:par>
                                <p:cTn id="2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5500"/>
                            </p:stCondLst>
                            <p:childTnLst>
                              <p:par>
                                <p:cTn id="2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6000"/>
                            </p:stCondLst>
                            <p:childTnLst>
                              <p:par>
                                <p:cTn id="2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2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7000"/>
                            </p:stCondLst>
                            <p:childTnLst>
                              <p:par>
                                <p:cTn id="2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9000"/>
                            </p:stCondLst>
                            <p:childTnLst>
                              <p:par>
                                <p:cTn id="2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00"/>
                            </p:stCondLst>
                            <p:childTnLst>
                              <p:par>
                                <p:cTn id="24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1000"/>
                            </p:stCondLst>
                            <p:childTnLst>
                              <p:par>
                                <p:cTn id="24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2000"/>
                            </p:stCondLst>
                            <p:childTnLst>
                              <p:par>
                                <p:cTn id="25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3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6000"/>
                            </p:stCondLst>
                            <p:childTnLst>
                              <p:par>
                                <p:cTn id="2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8000"/>
                            </p:stCondLst>
                            <p:childTnLst>
                              <p:par>
                                <p:cTn id="2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8500"/>
                            </p:stCondLst>
                            <p:childTnLst>
                              <p:par>
                                <p:cTn id="2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9500"/>
                            </p:stCondLst>
                            <p:childTnLst>
                              <p:par>
                                <p:cTn id="2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0000"/>
                            </p:stCondLst>
                            <p:childTnLst>
                              <p:par>
                                <p:cTn id="2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2000"/>
                            </p:stCondLst>
                            <p:childTnLst>
                              <p:par>
                                <p:cTn id="2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62500"/>
                            </p:stCondLst>
                            <p:childTnLst>
                              <p:par>
                                <p:cTn id="2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3000"/>
                            </p:stCondLst>
                            <p:childTnLst>
                              <p:par>
                                <p:cTn id="3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65000"/>
                            </p:stCondLst>
                            <p:childTnLst>
                              <p:par>
                                <p:cTn id="30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66000"/>
                            </p:stCondLst>
                            <p:childTnLst>
                              <p:par>
                                <p:cTn id="31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67000"/>
                            </p:stCondLst>
                            <p:childTnLst>
                              <p:par>
                                <p:cTn id="31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68000"/>
                            </p:stCondLst>
                            <p:childTnLst>
                              <p:par>
                                <p:cTn id="3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69000"/>
                            </p:stCondLst>
                            <p:childTnLst>
                              <p:par>
                                <p:cTn id="3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70000"/>
                            </p:stCondLst>
                            <p:childTnLst>
                              <p:par>
                                <p:cTn id="3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3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73000"/>
                            </p:stCondLst>
                            <p:childTnLst>
                              <p:par>
                                <p:cTn id="3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2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75000"/>
                            </p:stCondLst>
                            <p:childTnLst>
                              <p:par>
                                <p:cTn id="3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75500"/>
                            </p:stCondLst>
                            <p:childTnLst>
                              <p:par>
                                <p:cTn id="3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76000"/>
                            </p:stCondLst>
                            <p:childTnLst>
                              <p:par>
                                <p:cTn id="3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76500"/>
                            </p:stCondLst>
                            <p:childTnLst>
                              <p:par>
                                <p:cTn id="3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77000"/>
                            </p:stCondLst>
                            <p:childTnLst>
                              <p:par>
                                <p:cTn id="3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77500"/>
                            </p:stCondLst>
                            <p:childTnLst>
                              <p:par>
                                <p:cTn id="3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78000"/>
                            </p:stCondLst>
                            <p:childTnLst>
                              <p:par>
                                <p:cTn id="3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78500"/>
                            </p:stCondLst>
                            <p:childTnLst>
                              <p:par>
                                <p:cTn id="3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79000"/>
                            </p:stCondLst>
                            <p:childTnLst>
                              <p:par>
                                <p:cTn id="3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79500"/>
                            </p:stCondLst>
                            <p:childTnLst>
                              <p:par>
                                <p:cTn id="3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80000"/>
                            </p:stCondLst>
                            <p:childTnLst>
                              <p:par>
                                <p:cTn id="3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82000"/>
                            </p:stCondLst>
                            <p:childTnLst>
                              <p:par>
                                <p:cTn id="38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83000"/>
                            </p:stCondLst>
                            <p:childTnLst>
                              <p:par>
                                <p:cTn id="3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84000"/>
                            </p:stCondLst>
                            <p:childTnLst>
                              <p:par>
                                <p:cTn id="39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85000"/>
                            </p:stCondLst>
                            <p:childTnLst>
                              <p:par>
                                <p:cTn id="39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86000"/>
                            </p:stCondLst>
                            <p:childTnLst>
                              <p:par>
                                <p:cTn id="40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87000"/>
                            </p:stCondLst>
                            <p:childTnLst>
                              <p:par>
                                <p:cTn id="40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88000"/>
                            </p:stCondLst>
                            <p:childTnLst>
                              <p:par>
                                <p:cTn id="4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6" dur="3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91000"/>
                            </p:stCondLst>
                            <p:childTnLst>
                              <p:par>
                                <p:cTn id="4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0" dur="2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93000"/>
                            </p:stCondLst>
                            <p:childTnLst>
                              <p:par>
                                <p:cTn id="4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93500"/>
                            </p:stCondLst>
                            <p:childTnLst>
                              <p:par>
                                <p:cTn id="4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94000"/>
                            </p:stCondLst>
                            <p:childTnLst>
                              <p:par>
                                <p:cTn id="4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94500"/>
                            </p:stCondLst>
                            <p:childTnLst>
                              <p:par>
                                <p:cTn id="4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95000"/>
                            </p:stCondLst>
                            <p:childTnLst>
                              <p:par>
                                <p:cTn id="4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95500"/>
                            </p:stCondLst>
                            <p:childTnLst>
                              <p:par>
                                <p:cTn id="4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96000"/>
                            </p:stCondLst>
                            <p:childTnLst>
                              <p:par>
                                <p:cTn id="4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96500"/>
                            </p:stCondLst>
                            <p:childTnLst>
                              <p:par>
                                <p:cTn id="4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97000"/>
                            </p:stCondLst>
                            <p:childTnLst>
                              <p:par>
                                <p:cTn id="4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97500"/>
                            </p:stCondLst>
                            <p:childTnLst>
                              <p:par>
                                <p:cTn id="4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98000"/>
                            </p:stCondLst>
                            <p:childTnLst>
                              <p:par>
                                <p:cTn id="4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46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47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4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03000"/>
                            </p:stCondLst>
                            <p:childTnLst>
                              <p:par>
                                <p:cTn id="4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3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04000"/>
                            </p:stCondLst>
                            <p:childTnLst>
                              <p:par>
                                <p:cTn id="48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05000"/>
                            </p:stCondLst>
                            <p:childTnLst>
                              <p:par>
                                <p:cTn id="49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49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5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3" dur="3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5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7" dur="2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12000"/>
                            </p:stCondLst>
                            <p:childTnLst>
                              <p:par>
                                <p:cTn id="5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12500"/>
                            </p:stCondLst>
                            <p:childTnLst>
                              <p:par>
                                <p:cTn id="5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5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13500"/>
                            </p:stCondLst>
                            <p:childTnLst>
                              <p:par>
                                <p:cTn id="5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14000"/>
                            </p:stCondLst>
                            <p:childTnLst>
                              <p:par>
                                <p:cTn id="5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14500"/>
                            </p:stCondLst>
                            <p:childTnLst>
                              <p:par>
                                <p:cTn id="5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5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15500"/>
                            </p:stCondLst>
                            <p:childTnLst>
                              <p:par>
                                <p:cTn id="5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5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16500"/>
                            </p:stCondLst>
                            <p:childTnLst>
                              <p:par>
                                <p:cTn id="5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5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55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4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5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5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56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5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56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0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23000"/>
                            </p:stCondLst>
                            <p:childTnLst>
                              <p:par>
                                <p:cTn id="57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24000"/>
                            </p:stCondLst>
                            <p:childTnLst>
                              <p:par>
                                <p:cTn id="57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0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25000"/>
                            </p:stCondLst>
                            <p:childTnLst>
                              <p:par>
                                <p:cTn id="58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4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5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26000"/>
                            </p:stCondLst>
                            <p:childTnLst>
                              <p:par>
                                <p:cTn id="58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0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27000"/>
                            </p:stCondLst>
                            <p:childTnLst>
                              <p:par>
                                <p:cTn id="5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5" dur="3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30000"/>
                            </p:stCondLst>
                            <p:childTnLst>
                              <p:par>
                                <p:cTn id="5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9" dur="2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6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6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33000"/>
                            </p:stCondLst>
                            <p:childTnLst>
                              <p:par>
                                <p:cTn id="6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133500"/>
                            </p:stCondLst>
                            <p:childTnLst>
                              <p:par>
                                <p:cTn id="6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6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6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135000"/>
                            </p:stCondLst>
                            <p:childTnLst>
                              <p:par>
                                <p:cTn id="6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35500"/>
                            </p:stCondLst>
                            <p:childTnLst>
                              <p:par>
                                <p:cTn id="6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6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6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137000"/>
                            </p:stCondLst>
                            <p:childTnLst>
                              <p:par>
                                <p:cTn id="6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3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139000"/>
                            </p:stCondLst>
                            <p:childTnLst>
                              <p:par>
                                <p:cTn id="64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6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140000"/>
                            </p:stCondLst>
                            <p:childTnLst>
                              <p:par>
                                <p:cTn id="65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141000"/>
                            </p:stCondLst>
                            <p:childTnLst>
                              <p:par>
                                <p:cTn id="65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6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7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66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1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2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143000"/>
                            </p:stCondLst>
                            <p:childTnLst>
                              <p:par>
                                <p:cTn id="66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6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7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144000"/>
                            </p:stCondLst>
                            <p:childTnLst>
                              <p:par>
                                <p:cTn id="67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1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145000"/>
                            </p:stCondLst>
                            <p:childTnLst>
                              <p:par>
                                <p:cTn id="67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6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146000"/>
                            </p:stCondLst>
                            <p:childTnLst>
                              <p:par>
                                <p:cTn id="6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2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147000"/>
                            </p:stCondLst>
                            <p:childTnLst>
                              <p:par>
                                <p:cTn id="68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48000"/>
                            </p:stCondLst>
                            <p:childTnLst>
                              <p:par>
                                <p:cTn id="6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2" dur="3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151000"/>
                            </p:stCondLst>
                            <p:childTnLst>
                              <p:par>
                                <p:cTn id="6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6" dur="2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42" grpId="0"/>
      <p:bldP spid="55" grpId="0"/>
      <p:bldP spid="68" grpId="0"/>
      <p:bldP spid="81" grpId="0"/>
      <p:bldP spid="94" grpId="0"/>
      <p:bldP spid="107" grpId="0"/>
      <p:bldP spid="1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62212" y="2919410"/>
            <a:ext cx="2133616" cy="128111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928934"/>
            <a:ext cx="2133616" cy="128111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571736" y="1571612"/>
            <a:ext cx="4286280" cy="1357322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571480"/>
            <a:ext cx="65008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числа 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2143116"/>
            <a:ext cx="785818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200024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3143248"/>
            <a:ext cx="857256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3143248"/>
            <a:ext cx="857256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3071810"/>
            <a:ext cx="535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307181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03604" y="4786322"/>
            <a:ext cx="35285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 + 1 = 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C:\Users\1\Desktop\числовые домики\_yapfiles.ru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143380"/>
            <a:ext cx="2557460" cy="2485851"/>
          </a:xfrm>
          <a:prstGeom prst="rect">
            <a:avLst/>
          </a:prstGeom>
          <a:noFill/>
        </p:spPr>
      </p:pic>
      <p:pic>
        <p:nvPicPr>
          <p:cNvPr id="17" name="Picture 2" descr="C:\Users\1\Desktop\числовые домики\_yapfiles.ru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86380" y="4286256"/>
            <a:ext cx="2428892" cy="236999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ownloads\or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928934"/>
            <a:ext cx="3214690" cy="3214690"/>
          </a:xfrm>
          <a:prstGeom prst="rect">
            <a:avLst/>
          </a:prstGeom>
          <a:noFill/>
        </p:spPr>
      </p:pic>
      <p:pic>
        <p:nvPicPr>
          <p:cNvPr id="15363" name="Picture 3" descr="C:\Users\1\Downloads\a79fe0839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794"/>
            <a:ext cx="8046884" cy="7143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818" y="1857364"/>
            <a:ext cx="59043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работу!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 advTm="8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1\Downloads\pho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5720" y="2786058"/>
            <a:ext cx="6995786" cy="3799122"/>
          </a:xfrm>
          <a:prstGeom prst="rect">
            <a:avLst/>
          </a:prstGeom>
          <a:noFill/>
        </p:spPr>
      </p:pic>
      <p:pic>
        <p:nvPicPr>
          <p:cNvPr id="1029" name="Picture 5" descr="C:\Users\1\Desktop\числовые домики\_yapfiles.r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500174"/>
            <a:ext cx="2160762" cy="2100261"/>
          </a:xfrm>
          <a:prstGeom prst="rect">
            <a:avLst/>
          </a:prstGeom>
          <a:noFill/>
        </p:spPr>
      </p:pic>
      <p:pic>
        <p:nvPicPr>
          <p:cNvPr id="1030" name="Picture 6" descr="C:\Users\1\Desktop\числовые домики\_yapfiles.r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2214578" cy="215257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88965" y="4000504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22572" y="4000504"/>
            <a:ext cx="21323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-  1</a:t>
            </a:r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6626" y="4000504"/>
            <a:ext cx="19255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=  1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C:\Users\1\Downloads\v1388391-1501170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42852"/>
            <a:ext cx="1666880" cy="166688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857488" y="500042"/>
            <a:ext cx="3236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Вычитаем</a:t>
            </a:r>
            <a:endParaRPr lang="ru-RU" sz="54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6116" y="2714620"/>
            <a:ext cx="1338274" cy="98583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2714620"/>
            <a:ext cx="1357322" cy="99536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071802" y="1785926"/>
            <a:ext cx="3214710" cy="928694"/>
          </a:xfrm>
          <a:prstGeom prst="triangle">
            <a:avLst>
              <a:gd name="adj" fmla="val 48286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571480"/>
            <a:ext cx="65008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числа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2000240"/>
            <a:ext cx="785818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1785926"/>
            <a:ext cx="5000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2928934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2928934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2714620"/>
            <a:ext cx="53572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2714620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4786322"/>
            <a:ext cx="35285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 + 2 = 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86116" y="3714752"/>
            <a:ext cx="1338274" cy="98583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3714752"/>
            <a:ext cx="1338274" cy="98583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3929066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3929066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6314" y="4786322"/>
            <a:ext cx="350046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 + 1 = 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1\Downloads\biedronka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928794" y="3429000"/>
            <a:ext cx="976326" cy="714375"/>
          </a:xfrm>
          <a:prstGeom prst="rect">
            <a:avLst/>
          </a:prstGeom>
          <a:noFill/>
        </p:spPr>
      </p:pic>
      <p:pic>
        <p:nvPicPr>
          <p:cNvPr id="32" name="Picture 3" descr="C:\Users\1\Downloads\biedronka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214414" y="4214818"/>
            <a:ext cx="976326" cy="714375"/>
          </a:xfrm>
          <a:prstGeom prst="rect">
            <a:avLst/>
          </a:prstGeom>
          <a:noFill/>
        </p:spPr>
      </p:pic>
      <p:pic>
        <p:nvPicPr>
          <p:cNvPr id="33" name="Picture 3" descr="C:\Users\1\Downloads\biedronka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034" y="3429000"/>
            <a:ext cx="976326" cy="714375"/>
          </a:xfrm>
          <a:prstGeom prst="rect">
            <a:avLst/>
          </a:prstGeom>
          <a:noFill/>
        </p:spPr>
      </p:pic>
      <p:pic>
        <p:nvPicPr>
          <p:cNvPr id="34" name="Picture 3" descr="C:\Users\1\Downloads\biedronka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286124"/>
            <a:ext cx="952500" cy="714375"/>
          </a:xfrm>
          <a:prstGeom prst="rect">
            <a:avLst/>
          </a:prstGeom>
          <a:noFill/>
        </p:spPr>
      </p:pic>
      <p:pic>
        <p:nvPicPr>
          <p:cNvPr id="35" name="Picture 3" descr="C:\Users\1\Downloads\biedronka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143380"/>
            <a:ext cx="952500" cy="714375"/>
          </a:xfrm>
          <a:prstGeom prst="rect">
            <a:avLst/>
          </a:prstGeom>
          <a:noFill/>
        </p:spPr>
      </p:pic>
      <p:pic>
        <p:nvPicPr>
          <p:cNvPr id="36" name="Picture 3" descr="C:\Users\1\Downloads\biedronka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4143380"/>
            <a:ext cx="952500" cy="7143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3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ownloads\biedronka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496"/>
            <a:ext cx="1000132" cy="714375"/>
          </a:xfrm>
          <a:prstGeom prst="rect">
            <a:avLst/>
          </a:prstGeom>
          <a:noFill/>
        </p:spPr>
      </p:pic>
      <p:pic>
        <p:nvPicPr>
          <p:cNvPr id="3" name="Picture 3" descr="C:\Users\1\Downloads\biedronka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496"/>
            <a:ext cx="952500" cy="714375"/>
          </a:xfrm>
          <a:prstGeom prst="rect">
            <a:avLst/>
          </a:prstGeom>
          <a:noFill/>
        </p:spPr>
      </p:pic>
      <p:pic>
        <p:nvPicPr>
          <p:cNvPr id="4" name="Picture 3" descr="C:\Users\1\Downloads\biedronka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57488" y="1500174"/>
            <a:ext cx="976326" cy="714375"/>
          </a:xfrm>
          <a:prstGeom prst="rect">
            <a:avLst/>
          </a:prstGeom>
          <a:noFill/>
        </p:spPr>
      </p:pic>
      <p:pic>
        <p:nvPicPr>
          <p:cNvPr id="5" name="Picture 3" descr="C:\Users\1\Downloads\biedronka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496"/>
            <a:ext cx="952500" cy="714375"/>
          </a:xfrm>
          <a:prstGeom prst="rect">
            <a:avLst/>
          </a:prstGeom>
          <a:noFill/>
        </p:spPr>
      </p:pic>
      <p:pic>
        <p:nvPicPr>
          <p:cNvPr id="6" name="Picture 3" descr="C:\Users\1\Downloads\biedronka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85918" y="1500174"/>
            <a:ext cx="976326" cy="714375"/>
          </a:xfrm>
          <a:prstGeom prst="rect">
            <a:avLst/>
          </a:prstGeom>
          <a:noFill/>
        </p:spPr>
      </p:pic>
      <p:pic>
        <p:nvPicPr>
          <p:cNvPr id="7" name="Picture 3" descr="C:\Users\1\Downloads\biedronka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5786" y="1500174"/>
            <a:ext cx="976326" cy="714375"/>
          </a:xfrm>
          <a:prstGeom prst="rect">
            <a:avLst/>
          </a:prstGeom>
          <a:noFill/>
        </p:spPr>
      </p:pic>
      <p:pic>
        <p:nvPicPr>
          <p:cNvPr id="4098" name="Picture 2" descr="C:\Users\1\Downloads\66dd3d663a8281fd3c0b59634e8201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9122">
            <a:off x="-98380" y="4484079"/>
            <a:ext cx="2547334" cy="2357430"/>
          </a:xfrm>
          <a:prstGeom prst="rect">
            <a:avLst/>
          </a:prstGeom>
          <a:noFill/>
        </p:spPr>
      </p:pic>
      <p:pic>
        <p:nvPicPr>
          <p:cNvPr id="9" name="Picture 2" descr="C:\Users\1\Downloads\66dd3d663a8281fd3c0b59634e8201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9122">
            <a:off x="1544694" y="4484079"/>
            <a:ext cx="2547334" cy="2357430"/>
          </a:xfrm>
          <a:prstGeom prst="rect">
            <a:avLst/>
          </a:prstGeom>
          <a:noFill/>
        </p:spPr>
      </p:pic>
      <p:pic>
        <p:nvPicPr>
          <p:cNvPr id="10" name="Picture 2" descr="C:\Users\1\Downloads\66dd3d663a8281fd3c0b59634e8201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9122">
            <a:off x="4973719" y="4374185"/>
            <a:ext cx="2547334" cy="2357430"/>
          </a:xfrm>
          <a:prstGeom prst="rect">
            <a:avLst/>
          </a:prstGeom>
          <a:noFill/>
        </p:spPr>
      </p:pic>
      <p:pic>
        <p:nvPicPr>
          <p:cNvPr id="11" name="Picture 2" descr="C:\Users\1\Downloads\66dd3d663a8281fd3c0b59634e8201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9122">
            <a:off x="3187769" y="4374185"/>
            <a:ext cx="2547334" cy="2357430"/>
          </a:xfrm>
          <a:prstGeom prst="rect">
            <a:avLst/>
          </a:prstGeom>
          <a:noFill/>
        </p:spPr>
      </p:pic>
      <p:pic>
        <p:nvPicPr>
          <p:cNvPr id="12" name="Picture 2" descr="C:\Users\1\Downloads\66dd3d663a8281fd3c0b59634e8201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9122">
            <a:off x="6688230" y="4374184"/>
            <a:ext cx="2547334" cy="235743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929058" y="1357298"/>
            <a:ext cx="619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60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43636" y="1357298"/>
            <a:ext cx="1513556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 2</a:t>
            </a:r>
            <a:endParaRPr lang="ru-RU" sz="60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4876" y="1357298"/>
            <a:ext cx="142876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 1</a:t>
            </a:r>
            <a:endParaRPr lang="ru-RU" sz="60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9058" y="2643182"/>
            <a:ext cx="619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60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4876" y="2643182"/>
            <a:ext cx="142876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 2</a:t>
            </a:r>
            <a:endParaRPr lang="ru-RU" sz="60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43636" y="2643182"/>
            <a:ext cx="158499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 1</a:t>
            </a:r>
            <a:endParaRPr lang="ru-RU" sz="60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285728"/>
            <a:ext cx="2673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Вычитаем</a:t>
            </a:r>
            <a:endParaRPr lang="ru-RU" sz="44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3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6116" y="2000240"/>
            <a:ext cx="1338274" cy="7858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2000240"/>
            <a:ext cx="1357322" cy="7858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071802" y="1071546"/>
            <a:ext cx="3214710" cy="928694"/>
          </a:xfrm>
          <a:prstGeom prst="triangle">
            <a:avLst>
              <a:gd name="adj" fmla="val 48286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85728"/>
            <a:ext cx="65008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числа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1285860"/>
            <a:ext cx="785818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1071546"/>
            <a:ext cx="5000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2143116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2143116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1928802"/>
            <a:ext cx="53572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1928802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4214818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 + 3 = 4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86116" y="2786058"/>
            <a:ext cx="1338274" cy="7858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2786058"/>
            <a:ext cx="1338274" cy="7858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2928934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2928934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5572140"/>
            <a:ext cx="3500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 + 2 = 4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3438" y="3571876"/>
            <a:ext cx="1338274" cy="7858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286116" y="3571876"/>
            <a:ext cx="1338274" cy="7858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71868" y="3714752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3714752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29256" y="4214818"/>
            <a:ext cx="3500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 + 1 = 4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1\Desktop\числовые домики\1563616_d18e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643314"/>
            <a:ext cx="796781" cy="625473"/>
          </a:xfrm>
          <a:prstGeom prst="rect">
            <a:avLst/>
          </a:prstGeom>
          <a:noFill/>
        </p:spPr>
      </p:pic>
      <p:pic>
        <p:nvPicPr>
          <p:cNvPr id="30" name="Picture 2" descr="C:\Users\1\Desktop\числовые домики\1563616_d18e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643314"/>
            <a:ext cx="796781" cy="625473"/>
          </a:xfrm>
          <a:prstGeom prst="rect">
            <a:avLst/>
          </a:prstGeom>
          <a:noFill/>
        </p:spPr>
      </p:pic>
      <p:pic>
        <p:nvPicPr>
          <p:cNvPr id="31" name="Picture 2" descr="C:\Users\1\Desktop\числовые домики\1563616_d18e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496"/>
            <a:ext cx="796781" cy="625473"/>
          </a:xfrm>
          <a:prstGeom prst="rect">
            <a:avLst/>
          </a:prstGeom>
          <a:noFill/>
        </p:spPr>
      </p:pic>
      <p:pic>
        <p:nvPicPr>
          <p:cNvPr id="37" name="Picture 2" descr="C:\Users\1\Desktop\числовые домики\1563616_d18e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796781" cy="625473"/>
          </a:xfrm>
          <a:prstGeom prst="rect">
            <a:avLst/>
          </a:prstGeom>
          <a:noFill/>
        </p:spPr>
      </p:pic>
      <p:pic>
        <p:nvPicPr>
          <p:cNvPr id="3075" name="Picture 3" descr="C:\Users\1\Desktop\числовые домики\665236_26dd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15074" y="3500438"/>
            <a:ext cx="1047744" cy="969749"/>
          </a:xfrm>
          <a:prstGeom prst="rect">
            <a:avLst/>
          </a:prstGeom>
          <a:noFill/>
        </p:spPr>
      </p:pic>
      <p:pic>
        <p:nvPicPr>
          <p:cNvPr id="38" name="Picture 3" descr="C:\Users\1\Desktop\числовые домики\665236_26dd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15074" y="2643182"/>
            <a:ext cx="1047744" cy="969749"/>
          </a:xfrm>
          <a:prstGeom prst="rect">
            <a:avLst/>
          </a:prstGeom>
          <a:noFill/>
        </p:spPr>
      </p:pic>
      <p:pic>
        <p:nvPicPr>
          <p:cNvPr id="39" name="Picture 3" descr="C:\Users\1\Desktop\числовые домики\665236_26dd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58082" y="2643182"/>
            <a:ext cx="1047744" cy="969749"/>
          </a:xfrm>
          <a:prstGeom prst="rect">
            <a:avLst/>
          </a:prstGeom>
          <a:noFill/>
        </p:spPr>
      </p:pic>
      <p:pic>
        <p:nvPicPr>
          <p:cNvPr id="40" name="Picture 3" descr="C:\Users\1\Desktop\числовые домики\665236_26dd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29520" y="3500438"/>
            <a:ext cx="1047744" cy="969749"/>
          </a:xfrm>
          <a:prstGeom prst="rect">
            <a:avLst/>
          </a:prstGeom>
          <a:noFill/>
        </p:spPr>
      </p:pic>
      <p:pic>
        <p:nvPicPr>
          <p:cNvPr id="3076" name="Picture 4" descr="C:\Users\1\Downloads\1491894_005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46883">
            <a:off x="3334029" y="4710690"/>
            <a:ext cx="1142252" cy="1079428"/>
          </a:xfrm>
          <a:prstGeom prst="rect">
            <a:avLst/>
          </a:prstGeom>
          <a:noFill/>
        </p:spPr>
      </p:pic>
      <p:pic>
        <p:nvPicPr>
          <p:cNvPr id="41" name="Picture 4" descr="C:\Users\1\Downloads\1491894_005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95058" flipH="1">
            <a:off x="5980872" y="4777486"/>
            <a:ext cx="1121212" cy="1059545"/>
          </a:xfrm>
          <a:prstGeom prst="rect">
            <a:avLst/>
          </a:prstGeom>
          <a:noFill/>
        </p:spPr>
      </p:pic>
      <p:pic>
        <p:nvPicPr>
          <p:cNvPr id="42" name="Picture 4" descr="C:\Users\1\Downloads\1491894_005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86604" flipH="1">
            <a:off x="4926920" y="4724798"/>
            <a:ext cx="1110290" cy="1079428"/>
          </a:xfrm>
          <a:prstGeom prst="rect">
            <a:avLst/>
          </a:prstGeom>
          <a:noFill/>
        </p:spPr>
      </p:pic>
      <p:pic>
        <p:nvPicPr>
          <p:cNvPr id="43" name="Picture 4" descr="C:\Users\1\Downloads\1491894_005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46883">
            <a:off x="2262460" y="4782130"/>
            <a:ext cx="1142252" cy="10794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000"/>
                            </p:stCondLst>
                            <p:childTnLst>
                              <p:par>
                                <p:cTn id="7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3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0"/>
                            </p:stCondLst>
                            <p:childTnLst>
                              <p:par>
                                <p:cTn id="7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8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C:\Users\1\Downloads\v1388391-1501170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28604"/>
            <a:ext cx="1666880" cy="1666880"/>
          </a:xfrm>
          <a:prstGeom prst="rect">
            <a:avLst/>
          </a:prstGeom>
          <a:noFill/>
        </p:spPr>
      </p:pic>
      <p:pic>
        <p:nvPicPr>
          <p:cNvPr id="5123" name="Picture 3" descr="C:\Users\1\Downloads\tree_PNG927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4857784" cy="5572140"/>
          </a:xfrm>
          <a:prstGeom prst="rect">
            <a:avLst/>
          </a:prstGeom>
          <a:noFill/>
        </p:spPr>
      </p:pic>
      <p:pic>
        <p:nvPicPr>
          <p:cNvPr id="2" name="Picture 2" descr="C:\Users\1\Desktop\числовые домики\1563616_d18e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000372"/>
            <a:ext cx="796781" cy="625473"/>
          </a:xfrm>
          <a:prstGeom prst="rect">
            <a:avLst/>
          </a:prstGeom>
          <a:noFill/>
          <a:effectLst/>
        </p:spPr>
      </p:pic>
      <p:pic>
        <p:nvPicPr>
          <p:cNvPr id="3" name="Picture 2" descr="C:\Users\1\Desktop\числовые домики\1563616_d18e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428736"/>
            <a:ext cx="796781" cy="625473"/>
          </a:xfrm>
          <a:prstGeom prst="rect">
            <a:avLst/>
          </a:prstGeom>
          <a:noFill/>
          <a:effectLst/>
        </p:spPr>
      </p:pic>
      <p:pic>
        <p:nvPicPr>
          <p:cNvPr id="4" name="Picture 2" descr="C:\Users\1\Desktop\числовые домики\1563616_d18e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143116"/>
            <a:ext cx="785818" cy="616867"/>
          </a:xfrm>
          <a:prstGeom prst="rect">
            <a:avLst/>
          </a:prstGeom>
          <a:noFill/>
          <a:effectLst/>
        </p:spPr>
      </p:pic>
      <p:pic>
        <p:nvPicPr>
          <p:cNvPr id="5" name="Picture 2" descr="C:\Users\1\Desktop\числовые домики\1563616_d18e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071810"/>
            <a:ext cx="796781" cy="625473"/>
          </a:xfrm>
          <a:prstGeom prst="rect">
            <a:avLst/>
          </a:prstGeom>
          <a:noFill/>
          <a:effectLst/>
        </p:spPr>
      </p:pic>
      <p:pic>
        <p:nvPicPr>
          <p:cNvPr id="6" name="Picture 3" descr="C:\Users\1\Desktop\числовые домики\665236_26dd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643042" y="2928934"/>
            <a:ext cx="1047744" cy="969749"/>
          </a:xfrm>
          <a:prstGeom prst="rect">
            <a:avLst/>
          </a:prstGeom>
          <a:noFill/>
        </p:spPr>
      </p:pic>
      <p:pic>
        <p:nvPicPr>
          <p:cNvPr id="7" name="Picture 3" descr="C:\Users\1\Desktop\числовые домики\665236_26dd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14678" y="1357298"/>
            <a:ext cx="1047744" cy="969749"/>
          </a:xfrm>
          <a:prstGeom prst="rect">
            <a:avLst/>
          </a:prstGeom>
          <a:noFill/>
        </p:spPr>
      </p:pic>
      <p:pic>
        <p:nvPicPr>
          <p:cNvPr id="8" name="Picture 3" descr="C:\Users\1\Desktop\числовые домики\665236_26dd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14546" y="2071678"/>
            <a:ext cx="1047744" cy="969749"/>
          </a:xfrm>
          <a:prstGeom prst="rect">
            <a:avLst/>
          </a:prstGeom>
          <a:noFill/>
        </p:spPr>
      </p:pic>
      <p:pic>
        <p:nvPicPr>
          <p:cNvPr id="9" name="Picture 3" descr="C:\Users\1\Desktop\числовые домики\665236_26dd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928926" y="3429000"/>
            <a:ext cx="1047744" cy="969749"/>
          </a:xfrm>
          <a:prstGeom prst="rect">
            <a:avLst/>
          </a:prstGeom>
          <a:noFill/>
        </p:spPr>
      </p:pic>
      <p:pic>
        <p:nvPicPr>
          <p:cNvPr id="10" name="Picture 4" descr="C:\Users\1\Downloads\1491894_0050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78854" flipH="1">
            <a:off x="3377514" y="3108615"/>
            <a:ext cx="1279151" cy="996905"/>
          </a:xfrm>
          <a:prstGeom prst="rect">
            <a:avLst/>
          </a:prstGeom>
          <a:noFill/>
        </p:spPr>
      </p:pic>
      <p:pic>
        <p:nvPicPr>
          <p:cNvPr id="11" name="Picture 4" descr="C:\Users\1\Downloads\1491894_0050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846883">
            <a:off x="1762394" y="2210360"/>
            <a:ext cx="1142252" cy="1079428"/>
          </a:xfrm>
          <a:prstGeom prst="rect">
            <a:avLst/>
          </a:prstGeom>
          <a:noFill/>
        </p:spPr>
      </p:pic>
      <p:pic>
        <p:nvPicPr>
          <p:cNvPr id="12" name="Picture 4" descr="C:\Users\1\Downloads\1491894_0050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29535" flipH="1">
            <a:off x="3703594" y="1872758"/>
            <a:ext cx="1235790" cy="1079428"/>
          </a:xfrm>
          <a:prstGeom prst="rect">
            <a:avLst/>
          </a:prstGeom>
          <a:noFill/>
        </p:spPr>
      </p:pic>
      <p:pic>
        <p:nvPicPr>
          <p:cNvPr id="13" name="Picture 4" descr="C:\Users\1\Downloads\1491894_0050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846883">
            <a:off x="905136" y="3353368"/>
            <a:ext cx="1142252" cy="107942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357818" y="1928802"/>
            <a:ext cx="619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60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57884" y="1928802"/>
            <a:ext cx="150019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- 1</a:t>
            </a:r>
            <a:endParaRPr lang="ru-RU" sz="60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86644" y="1928802"/>
            <a:ext cx="1293944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3</a:t>
            </a:r>
            <a:endParaRPr lang="ru-RU" sz="60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57818" y="3214686"/>
            <a:ext cx="619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60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57884" y="4500570"/>
            <a:ext cx="150019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- 3</a:t>
            </a:r>
            <a:endParaRPr lang="ru-RU" sz="60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86644" y="3214686"/>
            <a:ext cx="1293945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2</a:t>
            </a:r>
            <a:endParaRPr lang="ru-RU" sz="60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29256" y="4500570"/>
            <a:ext cx="619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60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57884" y="3214686"/>
            <a:ext cx="150019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- 2</a:t>
            </a:r>
            <a:endParaRPr lang="ru-RU" sz="60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86644" y="4500570"/>
            <a:ext cx="1293945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1</a:t>
            </a:r>
            <a:endParaRPr lang="ru-RU" sz="60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43240" y="285728"/>
            <a:ext cx="2673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Вычитаем</a:t>
            </a:r>
            <a:endParaRPr lang="ru-RU" sz="44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4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3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6116" y="2000240"/>
            <a:ext cx="1338274" cy="7858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2000240"/>
            <a:ext cx="1357322" cy="7858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071802" y="1071546"/>
            <a:ext cx="3214710" cy="928694"/>
          </a:xfrm>
          <a:prstGeom prst="triangle">
            <a:avLst>
              <a:gd name="adj" fmla="val 48286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85728"/>
            <a:ext cx="65008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числа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1285860"/>
            <a:ext cx="785818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1071546"/>
            <a:ext cx="5000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2143116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2143116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1928802"/>
            <a:ext cx="53572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1928802"/>
            <a:ext cx="612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3000372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 + 4 = 5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86116" y="2786058"/>
            <a:ext cx="1338274" cy="7858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2786058"/>
            <a:ext cx="1338274" cy="7858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2928934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2928934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5143512"/>
            <a:ext cx="29289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 + 3 = 5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3438" y="3571876"/>
            <a:ext cx="1338274" cy="7858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286116" y="3571876"/>
            <a:ext cx="1338274" cy="7858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571868" y="3714752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3714752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86446" y="5143512"/>
            <a:ext cx="3214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 + 1 = 5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4357694"/>
            <a:ext cx="1338274" cy="7858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643438" y="4357694"/>
            <a:ext cx="1338274" cy="7858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571868" y="4500570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00628" y="4500570"/>
            <a:ext cx="714380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8595" y="2184784"/>
            <a:ext cx="500067" cy="791761"/>
          </a:xfrm>
          <a:prstGeom prst="rect">
            <a:avLst/>
          </a:prstGeom>
          <a:noFill/>
        </p:spPr>
      </p:pic>
      <p:pic>
        <p:nvPicPr>
          <p:cNvPr id="50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28662" y="2000240"/>
            <a:ext cx="500067" cy="791761"/>
          </a:xfrm>
          <a:prstGeom prst="rect">
            <a:avLst/>
          </a:prstGeom>
          <a:noFill/>
        </p:spPr>
      </p:pic>
      <p:pic>
        <p:nvPicPr>
          <p:cNvPr id="51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00166" y="2214554"/>
            <a:ext cx="428629" cy="750566"/>
          </a:xfrm>
          <a:prstGeom prst="rect">
            <a:avLst/>
          </a:prstGeom>
          <a:noFill/>
        </p:spPr>
      </p:pic>
      <p:pic>
        <p:nvPicPr>
          <p:cNvPr id="52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071670" y="2000240"/>
            <a:ext cx="428628" cy="764657"/>
          </a:xfrm>
          <a:prstGeom prst="rect">
            <a:avLst/>
          </a:prstGeom>
          <a:noFill/>
        </p:spPr>
      </p:pic>
      <p:pic>
        <p:nvPicPr>
          <p:cNvPr id="53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71736" y="2143116"/>
            <a:ext cx="500066" cy="795052"/>
          </a:xfrm>
          <a:prstGeom prst="rect">
            <a:avLst/>
          </a:prstGeom>
          <a:noFill/>
        </p:spPr>
      </p:pic>
      <p:pic>
        <p:nvPicPr>
          <p:cNvPr id="55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500034" y="4143380"/>
            <a:ext cx="500067" cy="791761"/>
          </a:xfrm>
          <a:prstGeom prst="rect">
            <a:avLst/>
          </a:prstGeom>
          <a:noFill/>
        </p:spPr>
      </p:pic>
      <p:pic>
        <p:nvPicPr>
          <p:cNvPr id="56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1071538" y="4286256"/>
            <a:ext cx="500067" cy="791761"/>
          </a:xfrm>
          <a:prstGeom prst="rect">
            <a:avLst/>
          </a:prstGeom>
          <a:noFill/>
        </p:spPr>
      </p:pic>
      <p:pic>
        <p:nvPicPr>
          <p:cNvPr id="57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1571604" y="4143380"/>
            <a:ext cx="500067" cy="791761"/>
          </a:xfrm>
          <a:prstGeom prst="rect">
            <a:avLst/>
          </a:prstGeom>
          <a:noFill/>
        </p:spPr>
      </p:pic>
      <p:pic>
        <p:nvPicPr>
          <p:cNvPr id="58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2071670" y="4286256"/>
            <a:ext cx="500067" cy="791761"/>
          </a:xfrm>
          <a:prstGeom prst="rect">
            <a:avLst/>
          </a:prstGeom>
          <a:noFill/>
        </p:spPr>
      </p:pic>
      <p:pic>
        <p:nvPicPr>
          <p:cNvPr id="59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2571736" y="4214818"/>
            <a:ext cx="500067" cy="791761"/>
          </a:xfrm>
          <a:prstGeom prst="rect">
            <a:avLst/>
          </a:prstGeom>
          <a:noFill/>
        </p:spPr>
      </p:pic>
      <p:pic>
        <p:nvPicPr>
          <p:cNvPr id="60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72198" y="2071678"/>
            <a:ext cx="571504" cy="791761"/>
          </a:xfrm>
          <a:prstGeom prst="rect">
            <a:avLst/>
          </a:prstGeom>
          <a:noFill/>
        </p:spPr>
      </p:pic>
      <p:pic>
        <p:nvPicPr>
          <p:cNvPr id="61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72264" y="2214554"/>
            <a:ext cx="571504" cy="791761"/>
          </a:xfrm>
          <a:prstGeom prst="rect">
            <a:avLst/>
          </a:prstGeom>
          <a:noFill/>
        </p:spPr>
      </p:pic>
      <p:pic>
        <p:nvPicPr>
          <p:cNvPr id="62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72330" y="2071678"/>
            <a:ext cx="571504" cy="791761"/>
          </a:xfrm>
          <a:prstGeom prst="rect">
            <a:avLst/>
          </a:prstGeom>
          <a:noFill/>
        </p:spPr>
      </p:pic>
      <p:pic>
        <p:nvPicPr>
          <p:cNvPr id="63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72396" y="2214554"/>
            <a:ext cx="571504" cy="791761"/>
          </a:xfrm>
          <a:prstGeom prst="rect">
            <a:avLst/>
          </a:prstGeom>
          <a:noFill/>
        </p:spPr>
      </p:pic>
      <p:pic>
        <p:nvPicPr>
          <p:cNvPr id="64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2462" y="2071678"/>
            <a:ext cx="571504" cy="791761"/>
          </a:xfrm>
          <a:prstGeom prst="rect">
            <a:avLst/>
          </a:prstGeom>
          <a:noFill/>
        </p:spPr>
      </p:pic>
      <p:pic>
        <p:nvPicPr>
          <p:cNvPr id="65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72198" y="4000504"/>
            <a:ext cx="571504" cy="791761"/>
          </a:xfrm>
          <a:prstGeom prst="rect">
            <a:avLst/>
          </a:prstGeom>
          <a:noFill/>
        </p:spPr>
      </p:pic>
      <p:pic>
        <p:nvPicPr>
          <p:cNvPr id="66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72264" y="4286256"/>
            <a:ext cx="571504" cy="791761"/>
          </a:xfrm>
          <a:prstGeom prst="rect">
            <a:avLst/>
          </a:prstGeom>
          <a:noFill/>
        </p:spPr>
      </p:pic>
      <p:pic>
        <p:nvPicPr>
          <p:cNvPr id="67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72330" y="4071942"/>
            <a:ext cx="571504" cy="791761"/>
          </a:xfrm>
          <a:prstGeom prst="rect">
            <a:avLst/>
          </a:prstGeom>
          <a:noFill/>
        </p:spPr>
      </p:pic>
      <p:pic>
        <p:nvPicPr>
          <p:cNvPr id="68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43834" y="4214818"/>
            <a:ext cx="571504" cy="791761"/>
          </a:xfrm>
          <a:prstGeom prst="rect">
            <a:avLst/>
          </a:prstGeom>
          <a:noFill/>
        </p:spPr>
      </p:pic>
      <p:pic>
        <p:nvPicPr>
          <p:cNvPr id="69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2462" y="4071942"/>
            <a:ext cx="571504" cy="791761"/>
          </a:xfrm>
          <a:prstGeom prst="rect">
            <a:avLst/>
          </a:prstGeom>
          <a:noFill/>
        </p:spPr>
      </p:pic>
      <p:sp>
        <p:nvSpPr>
          <p:cNvPr id="70" name="Прямоугольник 69"/>
          <p:cNvSpPr/>
          <p:nvPr/>
        </p:nvSpPr>
        <p:spPr>
          <a:xfrm>
            <a:off x="5929290" y="3000372"/>
            <a:ext cx="3214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 + 2 = 5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7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3000"/>
                            </p:stCondLst>
                            <p:childTnLst>
                              <p:par>
                                <p:cTn id="9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9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643306" y="1214422"/>
            <a:ext cx="642943" cy="1017978"/>
          </a:xfrm>
          <a:prstGeom prst="rect">
            <a:avLst/>
          </a:prstGeom>
          <a:noFill/>
        </p:spPr>
      </p:pic>
      <p:pic>
        <p:nvPicPr>
          <p:cNvPr id="3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42910" y="3643314"/>
            <a:ext cx="680545" cy="1077514"/>
          </a:xfrm>
          <a:prstGeom prst="rect">
            <a:avLst/>
          </a:prstGeom>
          <a:noFill/>
        </p:spPr>
      </p:pic>
      <p:pic>
        <p:nvPicPr>
          <p:cNvPr id="4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2500306"/>
            <a:ext cx="714380" cy="989701"/>
          </a:xfrm>
          <a:prstGeom prst="rect">
            <a:avLst/>
          </a:prstGeom>
          <a:noFill/>
        </p:spPr>
      </p:pic>
      <p:pic>
        <p:nvPicPr>
          <p:cNvPr id="5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4786322"/>
            <a:ext cx="785818" cy="1088671"/>
          </a:xfrm>
          <a:prstGeom prst="rect">
            <a:avLst/>
          </a:prstGeom>
          <a:noFill/>
        </p:spPr>
      </p:pic>
      <p:pic>
        <p:nvPicPr>
          <p:cNvPr id="6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4348" y="1214422"/>
            <a:ext cx="642943" cy="1017978"/>
          </a:xfrm>
          <a:prstGeom prst="rect">
            <a:avLst/>
          </a:prstGeom>
          <a:noFill/>
        </p:spPr>
      </p:pic>
      <p:pic>
        <p:nvPicPr>
          <p:cNvPr id="7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28728" y="1142984"/>
            <a:ext cx="642943" cy="1017978"/>
          </a:xfrm>
          <a:prstGeom prst="rect">
            <a:avLst/>
          </a:prstGeom>
          <a:noFill/>
        </p:spPr>
      </p:pic>
      <p:pic>
        <p:nvPicPr>
          <p:cNvPr id="8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14546" y="1214422"/>
            <a:ext cx="642943" cy="1017978"/>
          </a:xfrm>
          <a:prstGeom prst="rect">
            <a:avLst/>
          </a:prstGeom>
          <a:noFill/>
        </p:spPr>
      </p:pic>
      <p:pic>
        <p:nvPicPr>
          <p:cNvPr id="9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28926" y="1000108"/>
            <a:ext cx="642943" cy="10179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786314" y="2428868"/>
            <a:ext cx="619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6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1142984"/>
            <a:ext cx="135732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- 1</a:t>
            </a:r>
            <a:endParaRPr lang="ru-RU" sz="6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1142984"/>
            <a:ext cx="1293945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4</a:t>
            </a:r>
            <a:endParaRPr lang="ru-RU" sz="6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85852" y="2285992"/>
            <a:ext cx="714380" cy="989701"/>
          </a:xfrm>
          <a:prstGeom prst="rect">
            <a:avLst/>
          </a:prstGeom>
          <a:noFill/>
        </p:spPr>
      </p:pic>
      <p:pic>
        <p:nvPicPr>
          <p:cNvPr id="14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28794" y="2500306"/>
            <a:ext cx="714380" cy="989701"/>
          </a:xfrm>
          <a:prstGeom prst="rect">
            <a:avLst/>
          </a:prstGeom>
          <a:noFill/>
        </p:spPr>
      </p:pic>
      <p:pic>
        <p:nvPicPr>
          <p:cNvPr id="15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71736" y="2214554"/>
            <a:ext cx="714380" cy="989701"/>
          </a:xfrm>
          <a:prstGeom prst="rect">
            <a:avLst/>
          </a:prstGeom>
          <a:noFill/>
        </p:spPr>
      </p:pic>
      <p:pic>
        <p:nvPicPr>
          <p:cNvPr id="16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86116" y="2428868"/>
            <a:ext cx="714380" cy="98970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857752" y="1142984"/>
            <a:ext cx="5715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6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0694" y="2428868"/>
            <a:ext cx="1101585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- 2</a:t>
            </a:r>
            <a:endParaRPr lang="ru-RU" sz="6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86578" y="2428868"/>
            <a:ext cx="128588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3</a:t>
            </a:r>
            <a:endParaRPr lang="ru-RU" sz="6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1285852" y="3714752"/>
            <a:ext cx="680545" cy="1077514"/>
          </a:xfrm>
          <a:prstGeom prst="rect">
            <a:avLst/>
          </a:prstGeom>
          <a:noFill/>
        </p:spPr>
      </p:pic>
      <p:pic>
        <p:nvPicPr>
          <p:cNvPr id="22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1928794" y="3643314"/>
            <a:ext cx="680545" cy="1077514"/>
          </a:xfrm>
          <a:prstGeom prst="rect">
            <a:avLst/>
          </a:prstGeom>
          <a:noFill/>
        </p:spPr>
      </p:pic>
      <p:pic>
        <p:nvPicPr>
          <p:cNvPr id="23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2643174" y="3643314"/>
            <a:ext cx="680545" cy="1077514"/>
          </a:xfrm>
          <a:prstGeom prst="rect">
            <a:avLst/>
          </a:prstGeom>
          <a:noFill/>
        </p:spPr>
      </p:pic>
      <p:pic>
        <p:nvPicPr>
          <p:cNvPr id="24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3428992" y="3643314"/>
            <a:ext cx="680545" cy="1077514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4857752" y="3714752"/>
            <a:ext cx="619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6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00694" y="3714752"/>
            <a:ext cx="1101585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- 3</a:t>
            </a:r>
            <a:endParaRPr lang="ru-RU" sz="6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86578" y="3714752"/>
            <a:ext cx="1293944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2</a:t>
            </a:r>
            <a:endParaRPr lang="ru-RU" sz="6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4414" y="5072074"/>
            <a:ext cx="785818" cy="1088671"/>
          </a:xfrm>
          <a:prstGeom prst="rect">
            <a:avLst/>
          </a:prstGeom>
          <a:noFill/>
        </p:spPr>
      </p:pic>
      <p:pic>
        <p:nvPicPr>
          <p:cNvPr id="29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28794" y="4714884"/>
            <a:ext cx="785818" cy="1088671"/>
          </a:xfrm>
          <a:prstGeom prst="rect">
            <a:avLst/>
          </a:prstGeom>
          <a:noFill/>
        </p:spPr>
      </p:pic>
      <p:pic>
        <p:nvPicPr>
          <p:cNvPr id="30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43174" y="5000636"/>
            <a:ext cx="785818" cy="1088671"/>
          </a:xfrm>
          <a:prstGeom prst="rect">
            <a:avLst/>
          </a:prstGeom>
          <a:noFill/>
        </p:spPr>
      </p:pic>
      <p:pic>
        <p:nvPicPr>
          <p:cNvPr id="31" name="Picture 3" descr="C:\Users\1\Downloads\avatar5351_0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8992" y="4929198"/>
            <a:ext cx="785818" cy="1088671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4929190" y="5000636"/>
            <a:ext cx="42862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6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00694" y="5000636"/>
            <a:ext cx="1101585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- 4</a:t>
            </a:r>
            <a:endParaRPr lang="ru-RU" sz="6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43702" y="5000636"/>
            <a:ext cx="1571636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1</a:t>
            </a:r>
            <a:endParaRPr lang="ru-RU" sz="6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43240" y="285728"/>
            <a:ext cx="2673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Вычитаем</a:t>
            </a:r>
            <a:endParaRPr lang="ru-RU" sz="44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0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25" grpId="0"/>
      <p:bldP spid="26" grpId="0"/>
      <p:bldP spid="27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536</Words>
  <Application>Microsoft Office PowerPoint</Application>
  <PresentationFormat>Экран (4:3)</PresentationFormat>
  <Paragraphs>303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МКДОУ д/с «Ласточка»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 ДО «Центр детского творчества»</dc:title>
  <dc:creator>RePack by SPecialiST</dc:creator>
  <cp:lastModifiedBy>Zverdvd.org</cp:lastModifiedBy>
  <cp:revision>120</cp:revision>
  <dcterms:created xsi:type="dcterms:W3CDTF">2020-05-25T14:53:11Z</dcterms:created>
  <dcterms:modified xsi:type="dcterms:W3CDTF">2022-11-08T08:12:02Z</dcterms:modified>
</cp:coreProperties>
</file>